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60" r:id="rId2"/>
    <p:sldId id="256" r:id="rId3"/>
    <p:sldId id="263" r:id="rId4"/>
    <p:sldId id="261" r:id="rId5"/>
    <p:sldId id="271" r:id="rId6"/>
    <p:sldId id="259" r:id="rId7"/>
    <p:sldId id="257" r:id="rId8"/>
    <p:sldId id="258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senza titolo" id="{17E32B29-6E74-40F6-8779-ABE393E067F9}">
          <p14:sldIdLst>
            <p14:sldId id="260"/>
            <p14:sldId id="256"/>
            <p14:sldId id="263"/>
            <p14:sldId id="261"/>
            <p14:sldId id="271"/>
            <p14:sldId id="259"/>
            <p14:sldId id="257"/>
            <p14:sldId id="258"/>
            <p14:sldId id="265"/>
            <p14:sldId id="266"/>
            <p14:sldId id="267"/>
            <p14:sldId id="268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2F8EE"/>
    <a:srgbClr val="85A5EB"/>
    <a:srgbClr val="FFF9E7"/>
    <a:srgbClr val="8D3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Stile chiaro 1 - Color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38B1855-1B75-4FBE-930C-398BA8C253C6}" styleName="Stile con tema 2 - Colore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 autoAdjust="0"/>
    <p:restoredTop sz="94624" autoAdjust="0"/>
  </p:normalViewPr>
  <p:slideViewPr>
    <p:cSldViewPr snapToGrid="0">
      <p:cViewPr varScale="1">
        <p:scale>
          <a:sx n="62" d="100"/>
          <a:sy n="62" d="100"/>
        </p:scale>
        <p:origin x="1032" y="4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063602-5BE3-4DB5-8338-B7C8AE03761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05FFFD1C-3179-4444-AE55-E4F1B3D21359}">
      <dgm:prSet phldrT="[Testo]" custT="1"/>
      <dgm:spPr/>
      <dgm:t>
        <a:bodyPr/>
        <a:lstStyle/>
        <a:p>
          <a:r>
            <a:rPr lang="it-IT" sz="2800" dirty="0" smtClean="0">
              <a:latin typeface="+mn-lt"/>
            </a:rPr>
            <a:t>Team</a:t>
          </a:r>
          <a:r>
            <a:rPr lang="it-IT" sz="2000" dirty="0" smtClean="0">
              <a:latin typeface="+mn-lt"/>
            </a:rPr>
            <a:t> </a:t>
          </a:r>
          <a:r>
            <a:rPr lang="it-IT" sz="2800" dirty="0" smtClean="0">
              <a:latin typeface="+mn-lt"/>
            </a:rPr>
            <a:t>leader</a:t>
          </a:r>
          <a:endParaRPr lang="it-IT" sz="2800" dirty="0">
            <a:latin typeface="+mn-lt"/>
          </a:endParaRPr>
        </a:p>
      </dgm:t>
    </dgm:pt>
    <dgm:pt modelId="{8D757F06-690A-407F-9BE5-629ED6488934}" type="parTrans" cxnId="{D0D0C432-591D-4BDA-9ED5-03C966DC13ED}">
      <dgm:prSet/>
      <dgm:spPr/>
      <dgm:t>
        <a:bodyPr/>
        <a:lstStyle/>
        <a:p>
          <a:endParaRPr lang="it-IT" sz="2000">
            <a:latin typeface="+mn-lt"/>
          </a:endParaRPr>
        </a:p>
      </dgm:t>
    </dgm:pt>
    <dgm:pt modelId="{E4C2CC76-0AD3-4284-9C3C-1685D0730CE3}" type="sibTrans" cxnId="{D0D0C432-591D-4BDA-9ED5-03C966DC13ED}">
      <dgm:prSet/>
      <dgm:spPr/>
      <dgm:t>
        <a:bodyPr/>
        <a:lstStyle/>
        <a:p>
          <a:endParaRPr lang="it-IT" sz="2000">
            <a:latin typeface="+mn-lt"/>
          </a:endParaRPr>
        </a:p>
      </dgm:t>
    </dgm:pt>
    <dgm:pt modelId="{E8BCE7E1-0AD9-4347-9103-7D4CFBF44E23}">
      <dgm:prSet phldrT="[Testo]" custT="1"/>
      <dgm:spPr/>
      <dgm:t>
        <a:bodyPr/>
        <a:lstStyle/>
        <a:p>
          <a:r>
            <a:rPr lang="it-IT" sz="2000" dirty="0" smtClean="0">
              <a:latin typeface="+mn-lt"/>
            </a:rPr>
            <a:t>SCIALANCA Nicholas</a:t>
          </a:r>
          <a:endParaRPr lang="it-IT" sz="2000" dirty="0">
            <a:latin typeface="+mn-lt"/>
          </a:endParaRPr>
        </a:p>
      </dgm:t>
    </dgm:pt>
    <dgm:pt modelId="{0378D335-ADCE-475B-ADD9-AC463B60D6C2}" type="parTrans" cxnId="{342F1912-0DF2-452B-996B-775BEDAA489B}">
      <dgm:prSet/>
      <dgm:spPr/>
      <dgm:t>
        <a:bodyPr/>
        <a:lstStyle/>
        <a:p>
          <a:endParaRPr lang="it-IT" sz="2000">
            <a:latin typeface="+mn-lt"/>
          </a:endParaRPr>
        </a:p>
      </dgm:t>
    </dgm:pt>
    <dgm:pt modelId="{8678AB7F-71BD-43BF-9B78-E61A0694923B}" type="sibTrans" cxnId="{342F1912-0DF2-452B-996B-775BEDAA489B}">
      <dgm:prSet/>
      <dgm:spPr/>
      <dgm:t>
        <a:bodyPr/>
        <a:lstStyle/>
        <a:p>
          <a:endParaRPr lang="it-IT" sz="2000">
            <a:latin typeface="+mn-lt"/>
          </a:endParaRPr>
        </a:p>
      </dgm:t>
    </dgm:pt>
    <dgm:pt modelId="{17E53786-A354-4B1A-8FC8-27B8FB92D785}">
      <dgm:prSet phldrT="[Testo]" custT="1"/>
      <dgm:spPr/>
      <dgm:t>
        <a:bodyPr/>
        <a:lstStyle/>
        <a:p>
          <a:r>
            <a:rPr lang="de-DE" sz="2000" dirty="0" smtClean="0">
              <a:latin typeface="+mn-lt"/>
            </a:rPr>
            <a:t>ASTI Fabio</a:t>
          </a:r>
          <a:endParaRPr lang="it-IT" sz="2000" dirty="0">
            <a:latin typeface="+mn-lt"/>
          </a:endParaRPr>
        </a:p>
      </dgm:t>
    </dgm:pt>
    <dgm:pt modelId="{5A25087C-5B25-49D3-86C5-F3CACA956FF6}" type="sibTrans" cxnId="{15529202-5235-457E-A2FB-8A885EDEF024}">
      <dgm:prSet/>
      <dgm:spPr/>
      <dgm:t>
        <a:bodyPr/>
        <a:lstStyle/>
        <a:p>
          <a:endParaRPr lang="it-IT" sz="2000">
            <a:latin typeface="+mn-lt"/>
          </a:endParaRPr>
        </a:p>
      </dgm:t>
    </dgm:pt>
    <dgm:pt modelId="{E9C66647-52BE-414E-AB01-F1C624194A0C}" type="parTrans" cxnId="{15529202-5235-457E-A2FB-8A885EDEF024}">
      <dgm:prSet/>
      <dgm:spPr/>
      <dgm:t>
        <a:bodyPr/>
        <a:lstStyle/>
        <a:p>
          <a:endParaRPr lang="it-IT" sz="2000">
            <a:latin typeface="+mn-lt"/>
          </a:endParaRPr>
        </a:p>
      </dgm:t>
    </dgm:pt>
    <dgm:pt modelId="{F0CC9AB9-9472-4C96-816D-1A40A751A2F4}">
      <dgm:prSet phldrT="[Testo]" custT="1"/>
      <dgm:spPr/>
      <dgm:t>
        <a:bodyPr/>
        <a:lstStyle/>
        <a:p>
          <a:r>
            <a:rPr lang="it-IT" sz="2800" dirty="0" smtClean="0">
              <a:latin typeface="+mn-lt"/>
            </a:rPr>
            <a:t>Componenti del gruppo di lavoro</a:t>
          </a:r>
          <a:endParaRPr lang="it-IT" sz="2800" dirty="0">
            <a:latin typeface="+mn-lt"/>
          </a:endParaRPr>
        </a:p>
      </dgm:t>
    </dgm:pt>
    <dgm:pt modelId="{A1AA96AB-C9D8-4655-8235-CCF7D39A2829}" type="sibTrans" cxnId="{3F22A7AB-BBA2-4432-AC46-54024E81D839}">
      <dgm:prSet/>
      <dgm:spPr/>
      <dgm:t>
        <a:bodyPr/>
        <a:lstStyle/>
        <a:p>
          <a:endParaRPr lang="it-IT" sz="2000">
            <a:latin typeface="+mn-lt"/>
          </a:endParaRPr>
        </a:p>
      </dgm:t>
    </dgm:pt>
    <dgm:pt modelId="{65BE1EF2-4BC4-4848-B617-3529E4CE76EA}" type="parTrans" cxnId="{3F22A7AB-BBA2-4432-AC46-54024E81D839}">
      <dgm:prSet/>
      <dgm:spPr/>
      <dgm:t>
        <a:bodyPr/>
        <a:lstStyle/>
        <a:p>
          <a:endParaRPr lang="it-IT" sz="2000">
            <a:latin typeface="+mn-lt"/>
          </a:endParaRPr>
        </a:p>
      </dgm:t>
    </dgm:pt>
    <dgm:pt modelId="{0E11A392-70AA-4CCC-BD1D-1395971EBEA1}">
      <dgm:prSet phldrT="[Testo]" custT="1"/>
      <dgm:spPr/>
      <dgm:t>
        <a:bodyPr/>
        <a:lstStyle/>
        <a:p>
          <a:r>
            <a:rPr lang="de-DE" sz="2000" dirty="0" smtClean="0">
              <a:latin typeface="+mn-lt"/>
            </a:rPr>
            <a:t>DEGLI ABBATI Lavinia</a:t>
          </a:r>
          <a:endParaRPr lang="it-IT" sz="2000" dirty="0">
            <a:latin typeface="+mn-lt"/>
          </a:endParaRPr>
        </a:p>
      </dgm:t>
    </dgm:pt>
    <dgm:pt modelId="{3C4134EE-9EF1-4EC2-821C-2CB02A3A0E88}" type="parTrans" cxnId="{7CD0EE2D-9355-48D5-95E3-021BC614F071}">
      <dgm:prSet/>
      <dgm:spPr/>
      <dgm:t>
        <a:bodyPr/>
        <a:lstStyle/>
        <a:p>
          <a:endParaRPr lang="it-IT" sz="2000">
            <a:latin typeface="+mn-lt"/>
          </a:endParaRPr>
        </a:p>
      </dgm:t>
    </dgm:pt>
    <dgm:pt modelId="{B598EC9D-23CB-4134-8AEB-156BFB1F1466}" type="sibTrans" cxnId="{7CD0EE2D-9355-48D5-95E3-021BC614F071}">
      <dgm:prSet/>
      <dgm:spPr/>
      <dgm:t>
        <a:bodyPr/>
        <a:lstStyle/>
        <a:p>
          <a:endParaRPr lang="it-IT" sz="2000">
            <a:latin typeface="+mn-lt"/>
          </a:endParaRPr>
        </a:p>
      </dgm:t>
    </dgm:pt>
    <dgm:pt modelId="{AE3958AF-0F7F-4ED3-A2AF-FC212DBEDF6B}">
      <dgm:prSet phldrT="[Testo]" custT="1"/>
      <dgm:spPr/>
      <dgm:t>
        <a:bodyPr/>
        <a:lstStyle/>
        <a:p>
          <a:r>
            <a:rPr lang="de-DE" sz="2000" dirty="0" smtClean="0">
              <a:latin typeface="+mn-lt"/>
            </a:rPr>
            <a:t>SINESI Chiara</a:t>
          </a:r>
          <a:endParaRPr lang="it-IT" sz="2000" dirty="0">
            <a:latin typeface="+mn-lt"/>
          </a:endParaRPr>
        </a:p>
      </dgm:t>
    </dgm:pt>
    <dgm:pt modelId="{A139E4EE-6352-4CF8-85BC-C401E8302876}" type="parTrans" cxnId="{685669B4-F08A-4628-907F-AECAAA671DF3}">
      <dgm:prSet/>
      <dgm:spPr/>
      <dgm:t>
        <a:bodyPr/>
        <a:lstStyle/>
        <a:p>
          <a:endParaRPr lang="it-IT" sz="2000">
            <a:latin typeface="+mn-lt"/>
          </a:endParaRPr>
        </a:p>
      </dgm:t>
    </dgm:pt>
    <dgm:pt modelId="{61810900-E412-4634-94BA-21907FE6D7CC}" type="sibTrans" cxnId="{685669B4-F08A-4628-907F-AECAAA671DF3}">
      <dgm:prSet/>
      <dgm:spPr/>
      <dgm:t>
        <a:bodyPr/>
        <a:lstStyle/>
        <a:p>
          <a:endParaRPr lang="it-IT" sz="2000">
            <a:latin typeface="+mn-lt"/>
          </a:endParaRPr>
        </a:p>
      </dgm:t>
    </dgm:pt>
    <dgm:pt modelId="{19C224E5-6F97-4DC8-9927-2D4E1A1E7DBB}">
      <dgm:prSet phldrT="[Testo]" custT="1"/>
      <dgm:spPr/>
      <dgm:t>
        <a:bodyPr/>
        <a:lstStyle/>
        <a:p>
          <a:r>
            <a:rPr lang="de-DE" sz="2000" dirty="0" smtClean="0">
              <a:latin typeface="+mn-lt"/>
            </a:rPr>
            <a:t>TIVANO Francesca</a:t>
          </a:r>
          <a:endParaRPr lang="it-IT" sz="2000" dirty="0">
            <a:latin typeface="+mn-lt"/>
          </a:endParaRPr>
        </a:p>
      </dgm:t>
    </dgm:pt>
    <dgm:pt modelId="{9D8649E0-57FF-47ED-A63D-4722A322B68D}" type="parTrans" cxnId="{58A33F53-DCA1-42B7-9A9E-3C20B34C7FA5}">
      <dgm:prSet/>
      <dgm:spPr/>
      <dgm:t>
        <a:bodyPr/>
        <a:lstStyle/>
        <a:p>
          <a:endParaRPr lang="it-IT" sz="2000">
            <a:latin typeface="+mn-lt"/>
          </a:endParaRPr>
        </a:p>
      </dgm:t>
    </dgm:pt>
    <dgm:pt modelId="{8555CC00-8A84-43DA-A4E6-AD291385C344}" type="sibTrans" cxnId="{58A33F53-DCA1-42B7-9A9E-3C20B34C7FA5}">
      <dgm:prSet/>
      <dgm:spPr/>
      <dgm:t>
        <a:bodyPr/>
        <a:lstStyle/>
        <a:p>
          <a:endParaRPr lang="it-IT" sz="2000">
            <a:latin typeface="+mn-lt"/>
          </a:endParaRPr>
        </a:p>
      </dgm:t>
    </dgm:pt>
    <dgm:pt modelId="{1E8F0D9C-21DA-4CB2-AC77-035E1F2F6E7B}" type="pres">
      <dgm:prSet presAssocID="{39063602-5BE3-4DB5-8338-B7C8AE03761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50EFE4C6-E578-429E-A772-673AC64AD290}" type="pres">
      <dgm:prSet presAssocID="{05FFFD1C-3179-4444-AE55-E4F1B3D21359}" presName="linNode" presStyleCnt="0"/>
      <dgm:spPr/>
    </dgm:pt>
    <dgm:pt modelId="{3934A23C-7F04-410A-93A8-D9CD6229446A}" type="pres">
      <dgm:prSet presAssocID="{05FFFD1C-3179-4444-AE55-E4F1B3D21359}" presName="parentText" presStyleLbl="node1" presStyleIdx="0" presStyleCnt="2" custLinFactNeighborX="-722" custLinFactNeighborY="-1422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3E8B4130-EFB9-45CC-B514-DA5021B34431}" type="pres">
      <dgm:prSet presAssocID="{05FFFD1C-3179-4444-AE55-E4F1B3D21359}" presName="descendantText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503AE7D-F02E-488A-A394-2CDD5AE64434}" type="pres">
      <dgm:prSet presAssocID="{E4C2CC76-0AD3-4284-9C3C-1685D0730CE3}" presName="sp" presStyleCnt="0"/>
      <dgm:spPr/>
    </dgm:pt>
    <dgm:pt modelId="{486F67EE-9647-4071-A491-BF307FA13F5E}" type="pres">
      <dgm:prSet presAssocID="{F0CC9AB9-9472-4C96-816D-1A40A751A2F4}" presName="linNode" presStyleCnt="0"/>
      <dgm:spPr/>
    </dgm:pt>
    <dgm:pt modelId="{18F51D77-ACEE-42AC-A3B8-064DD51B30CE}" type="pres">
      <dgm:prSet presAssocID="{F0CC9AB9-9472-4C96-816D-1A40A751A2F4}" presName="parentText" presStyleLbl="node1" presStyleIdx="1" presStyleCnt="2" custLinFactNeighborX="-1137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7F8EE39-90B8-42BA-AD59-B2BA96EF0170}" type="pres">
      <dgm:prSet presAssocID="{F0CC9AB9-9472-4C96-816D-1A40A751A2F4}" presName="descendantText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48305079-B067-42DC-9BDC-0D377B48E3EA}" type="presOf" srcId="{0E11A392-70AA-4CCC-BD1D-1395971EBEA1}" destId="{C7F8EE39-90B8-42BA-AD59-B2BA96EF0170}" srcOrd="0" destOrd="1" presId="urn:microsoft.com/office/officeart/2005/8/layout/vList5"/>
    <dgm:cxn modelId="{7CD0EE2D-9355-48D5-95E3-021BC614F071}" srcId="{F0CC9AB9-9472-4C96-816D-1A40A751A2F4}" destId="{0E11A392-70AA-4CCC-BD1D-1395971EBEA1}" srcOrd="1" destOrd="0" parTransId="{3C4134EE-9EF1-4EC2-821C-2CB02A3A0E88}" sibTransId="{B598EC9D-23CB-4134-8AEB-156BFB1F1466}"/>
    <dgm:cxn modelId="{BA32C516-9BF6-4FA5-BD69-18FBF2AEC90F}" type="presOf" srcId="{AE3958AF-0F7F-4ED3-A2AF-FC212DBEDF6B}" destId="{C7F8EE39-90B8-42BA-AD59-B2BA96EF0170}" srcOrd="0" destOrd="2" presId="urn:microsoft.com/office/officeart/2005/8/layout/vList5"/>
    <dgm:cxn modelId="{A2E2BBB6-36D3-4427-8B70-4C2524783147}" type="presOf" srcId="{F0CC9AB9-9472-4C96-816D-1A40A751A2F4}" destId="{18F51D77-ACEE-42AC-A3B8-064DD51B30CE}" srcOrd="0" destOrd="0" presId="urn:microsoft.com/office/officeart/2005/8/layout/vList5"/>
    <dgm:cxn modelId="{5FAED121-D228-40A0-AE65-DE2EC8706139}" type="presOf" srcId="{39063602-5BE3-4DB5-8338-B7C8AE037617}" destId="{1E8F0D9C-21DA-4CB2-AC77-035E1F2F6E7B}" srcOrd="0" destOrd="0" presId="urn:microsoft.com/office/officeart/2005/8/layout/vList5"/>
    <dgm:cxn modelId="{3F22A7AB-BBA2-4432-AC46-54024E81D839}" srcId="{39063602-5BE3-4DB5-8338-B7C8AE037617}" destId="{F0CC9AB9-9472-4C96-816D-1A40A751A2F4}" srcOrd="1" destOrd="0" parTransId="{65BE1EF2-4BC4-4848-B617-3529E4CE76EA}" sibTransId="{A1AA96AB-C9D8-4655-8235-CCF7D39A2829}"/>
    <dgm:cxn modelId="{D0D0C432-591D-4BDA-9ED5-03C966DC13ED}" srcId="{39063602-5BE3-4DB5-8338-B7C8AE037617}" destId="{05FFFD1C-3179-4444-AE55-E4F1B3D21359}" srcOrd="0" destOrd="0" parTransId="{8D757F06-690A-407F-9BE5-629ED6488934}" sibTransId="{E4C2CC76-0AD3-4284-9C3C-1685D0730CE3}"/>
    <dgm:cxn modelId="{4E012C8A-BD53-4D0E-ADBF-D2BA996A571A}" type="presOf" srcId="{E8BCE7E1-0AD9-4347-9103-7D4CFBF44E23}" destId="{3E8B4130-EFB9-45CC-B514-DA5021B34431}" srcOrd="0" destOrd="0" presId="urn:microsoft.com/office/officeart/2005/8/layout/vList5"/>
    <dgm:cxn modelId="{58A33F53-DCA1-42B7-9A9E-3C20B34C7FA5}" srcId="{F0CC9AB9-9472-4C96-816D-1A40A751A2F4}" destId="{19C224E5-6F97-4DC8-9927-2D4E1A1E7DBB}" srcOrd="3" destOrd="0" parTransId="{9D8649E0-57FF-47ED-A63D-4722A322B68D}" sibTransId="{8555CC00-8A84-43DA-A4E6-AD291385C344}"/>
    <dgm:cxn modelId="{F66E3FBA-D54E-48AD-8CFB-7B2F4358A8C2}" type="presOf" srcId="{17E53786-A354-4B1A-8FC8-27B8FB92D785}" destId="{C7F8EE39-90B8-42BA-AD59-B2BA96EF0170}" srcOrd="0" destOrd="0" presId="urn:microsoft.com/office/officeart/2005/8/layout/vList5"/>
    <dgm:cxn modelId="{6BAD8959-292E-4554-9079-D08A89129CC5}" type="presOf" srcId="{19C224E5-6F97-4DC8-9927-2D4E1A1E7DBB}" destId="{C7F8EE39-90B8-42BA-AD59-B2BA96EF0170}" srcOrd="0" destOrd="3" presId="urn:microsoft.com/office/officeart/2005/8/layout/vList5"/>
    <dgm:cxn modelId="{342F1912-0DF2-452B-996B-775BEDAA489B}" srcId="{05FFFD1C-3179-4444-AE55-E4F1B3D21359}" destId="{E8BCE7E1-0AD9-4347-9103-7D4CFBF44E23}" srcOrd="0" destOrd="0" parTransId="{0378D335-ADCE-475B-ADD9-AC463B60D6C2}" sibTransId="{8678AB7F-71BD-43BF-9B78-E61A0694923B}"/>
    <dgm:cxn modelId="{685669B4-F08A-4628-907F-AECAAA671DF3}" srcId="{F0CC9AB9-9472-4C96-816D-1A40A751A2F4}" destId="{AE3958AF-0F7F-4ED3-A2AF-FC212DBEDF6B}" srcOrd="2" destOrd="0" parTransId="{A139E4EE-6352-4CF8-85BC-C401E8302876}" sibTransId="{61810900-E412-4634-94BA-21907FE6D7CC}"/>
    <dgm:cxn modelId="{15529202-5235-457E-A2FB-8A885EDEF024}" srcId="{F0CC9AB9-9472-4C96-816D-1A40A751A2F4}" destId="{17E53786-A354-4B1A-8FC8-27B8FB92D785}" srcOrd="0" destOrd="0" parTransId="{E9C66647-52BE-414E-AB01-F1C624194A0C}" sibTransId="{5A25087C-5B25-49D3-86C5-F3CACA956FF6}"/>
    <dgm:cxn modelId="{5943550B-4E02-4473-A56B-8034ABF5FC57}" type="presOf" srcId="{05FFFD1C-3179-4444-AE55-E4F1B3D21359}" destId="{3934A23C-7F04-410A-93A8-D9CD6229446A}" srcOrd="0" destOrd="0" presId="urn:microsoft.com/office/officeart/2005/8/layout/vList5"/>
    <dgm:cxn modelId="{98124C16-173E-4641-A065-094DC6443153}" type="presParOf" srcId="{1E8F0D9C-21DA-4CB2-AC77-035E1F2F6E7B}" destId="{50EFE4C6-E578-429E-A772-673AC64AD290}" srcOrd="0" destOrd="0" presId="urn:microsoft.com/office/officeart/2005/8/layout/vList5"/>
    <dgm:cxn modelId="{0ADA0A1F-3BE5-4EFA-84F4-08FC1674AA66}" type="presParOf" srcId="{50EFE4C6-E578-429E-A772-673AC64AD290}" destId="{3934A23C-7F04-410A-93A8-D9CD6229446A}" srcOrd="0" destOrd="0" presId="urn:microsoft.com/office/officeart/2005/8/layout/vList5"/>
    <dgm:cxn modelId="{496E0757-6BBE-4C0D-9786-83EF71D4AFE4}" type="presParOf" srcId="{50EFE4C6-E578-429E-A772-673AC64AD290}" destId="{3E8B4130-EFB9-45CC-B514-DA5021B34431}" srcOrd="1" destOrd="0" presId="urn:microsoft.com/office/officeart/2005/8/layout/vList5"/>
    <dgm:cxn modelId="{D25BFBBA-984B-4416-BB9A-93479E358D45}" type="presParOf" srcId="{1E8F0D9C-21DA-4CB2-AC77-035E1F2F6E7B}" destId="{2503AE7D-F02E-488A-A394-2CDD5AE64434}" srcOrd="1" destOrd="0" presId="urn:microsoft.com/office/officeart/2005/8/layout/vList5"/>
    <dgm:cxn modelId="{FEAACE70-26FB-4927-8AA4-00AB89589175}" type="presParOf" srcId="{1E8F0D9C-21DA-4CB2-AC77-035E1F2F6E7B}" destId="{486F67EE-9647-4071-A491-BF307FA13F5E}" srcOrd="2" destOrd="0" presId="urn:microsoft.com/office/officeart/2005/8/layout/vList5"/>
    <dgm:cxn modelId="{CBA556F1-02FB-4913-98CA-AF83C6174FAC}" type="presParOf" srcId="{486F67EE-9647-4071-A491-BF307FA13F5E}" destId="{18F51D77-ACEE-42AC-A3B8-064DD51B30CE}" srcOrd="0" destOrd="0" presId="urn:microsoft.com/office/officeart/2005/8/layout/vList5"/>
    <dgm:cxn modelId="{4D5674F2-42CE-44A0-9466-83E3071A8DAE}" type="presParOf" srcId="{486F67EE-9647-4071-A491-BF307FA13F5E}" destId="{C7F8EE39-90B8-42BA-AD59-B2BA96EF017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8BB7B7-7B46-4864-9BF8-E76AE6EFFAD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8E019EE-0E3C-46F0-9C30-6D9358694E94}">
      <dgm:prSet phldrT="[Testo]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  <dgm:t>
        <a:bodyPr/>
        <a:lstStyle/>
        <a:p>
          <a:endParaRPr lang="it-IT" dirty="0" smtClean="0"/>
        </a:p>
        <a:p>
          <a:endParaRPr lang="it-IT" dirty="0"/>
        </a:p>
      </dgm:t>
    </dgm:pt>
    <dgm:pt modelId="{F54EDC10-7EC3-4252-9597-52504BE40D2B}" type="parTrans" cxnId="{A14B9F3B-A533-4884-9DF1-3683FC7BA4CA}">
      <dgm:prSet/>
      <dgm:spPr/>
      <dgm:t>
        <a:bodyPr/>
        <a:lstStyle/>
        <a:p>
          <a:endParaRPr lang="it-IT"/>
        </a:p>
      </dgm:t>
    </dgm:pt>
    <dgm:pt modelId="{0B598222-37A5-4C6F-970C-939597B7D38C}" type="sibTrans" cxnId="{A14B9F3B-A533-4884-9DF1-3683FC7BA4CA}">
      <dgm:prSet/>
      <dgm:spPr>
        <a:solidFill>
          <a:srgbClr val="7030A0"/>
        </a:solidFill>
        <a:ln>
          <a:solidFill>
            <a:schemeClr val="bg1"/>
          </a:solidFill>
        </a:ln>
      </dgm:spPr>
      <dgm:t>
        <a:bodyPr/>
        <a:lstStyle/>
        <a:p>
          <a:endParaRPr lang="it-IT" dirty="0"/>
        </a:p>
      </dgm:t>
    </dgm:pt>
    <dgm:pt modelId="{87971ECD-D98F-4853-AE99-6E87D0B20CFE}">
      <dgm:prSet phldrT="[Testo]"/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  <dgm:t>
        <a:bodyPr/>
        <a:lstStyle/>
        <a:p>
          <a:endParaRPr lang="it-IT" dirty="0"/>
        </a:p>
      </dgm:t>
    </dgm:pt>
    <dgm:pt modelId="{1B274961-11A0-4B0B-8558-947369C78EB1}" type="parTrans" cxnId="{E03F0B3C-EC2E-48F4-A497-2FE38900CC03}">
      <dgm:prSet/>
      <dgm:spPr/>
      <dgm:t>
        <a:bodyPr/>
        <a:lstStyle/>
        <a:p>
          <a:endParaRPr lang="it-IT"/>
        </a:p>
      </dgm:t>
    </dgm:pt>
    <dgm:pt modelId="{0F187F95-129B-4F08-AC91-138FEF28033E}" type="sibTrans" cxnId="{E03F0B3C-EC2E-48F4-A497-2FE38900CC03}">
      <dgm:prSet/>
      <dgm:spPr/>
      <dgm:t>
        <a:bodyPr/>
        <a:lstStyle/>
        <a:p>
          <a:endParaRPr lang="it-IT"/>
        </a:p>
      </dgm:t>
    </dgm:pt>
    <dgm:pt modelId="{E9A439DD-08D6-4FC8-B7E3-EE1634514D98}">
      <dgm:prSet phldrT="[Testo]"/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  <dgm:t>
        <a:bodyPr/>
        <a:lstStyle/>
        <a:p>
          <a:endParaRPr lang="it-IT" dirty="0"/>
        </a:p>
      </dgm:t>
    </dgm:pt>
    <dgm:pt modelId="{AEB01EC9-45A3-4EB8-8F81-451B473DDF9F}" type="sibTrans" cxnId="{C8B1810E-0424-4C2B-A078-8B0E83A3E587}">
      <dgm:prSet/>
      <dgm:spPr>
        <a:solidFill>
          <a:srgbClr val="7030A0"/>
        </a:solidFill>
        <a:ln>
          <a:solidFill>
            <a:schemeClr val="bg1"/>
          </a:solidFill>
        </a:ln>
      </dgm:spPr>
      <dgm:t>
        <a:bodyPr/>
        <a:lstStyle/>
        <a:p>
          <a:endParaRPr lang="it-IT" dirty="0"/>
        </a:p>
      </dgm:t>
    </dgm:pt>
    <dgm:pt modelId="{17172DC4-8518-4568-9447-EB63B205E530}" type="parTrans" cxnId="{C8B1810E-0424-4C2B-A078-8B0E83A3E587}">
      <dgm:prSet/>
      <dgm:spPr/>
      <dgm:t>
        <a:bodyPr/>
        <a:lstStyle/>
        <a:p>
          <a:endParaRPr lang="it-IT"/>
        </a:p>
      </dgm:t>
    </dgm:pt>
    <dgm:pt modelId="{70F95811-1A1E-41D8-BD5E-A96FF4DA9580}" type="pres">
      <dgm:prSet presAssocID="{C08BB7B7-7B46-4864-9BF8-E76AE6EFFAD7}" presName="Name0" presStyleCnt="0">
        <dgm:presLayoutVars>
          <dgm:dir/>
          <dgm:resizeHandles val="exact"/>
        </dgm:presLayoutVars>
      </dgm:prSet>
      <dgm:spPr/>
    </dgm:pt>
    <dgm:pt modelId="{28B29A5A-0DF2-47CE-931E-21BB1F2567A4}" type="pres">
      <dgm:prSet presAssocID="{88E019EE-0E3C-46F0-9C30-6D9358694E94}" presName="node" presStyleLbl="node1" presStyleIdx="0" presStyleCnt="3" custScaleX="159214" custScaleY="158479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64B31AC-89AE-4551-8AF7-51005376C475}" type="pres">
      <dgm:prSet presAssocID="{0B598222-37A5-4C6F-970C-939597B7D38C}" presName="sibTrans" presStyleLbl="sibTrans2D1" presStyleIdx="0" presStyleCnt="2"/>
      <dgm:spPr/>
      <dgm:t>
        <a:bodyPr/>
        <a:lstStyle/>
        <a:p>
          <a:endParaRPr lang="it-IT"/>
        </a:p>
      </dgm:t>
    </dgm:pt>
    <dgm:pt modelId="{EA77DF9B-D920-4AD3-BDE0-AAF3CD552922}" type="pres">
      <dgm:prSet presAssocID="{0B598222-37A5-4C6F-970C-939597B7D38C}" presName="connectorText" presStyleLbl="sibTrans2D1" presStyleIdx="0" presStyleCnt="2"/>
      <dgm:spPr/>
      <dgm:t>
        <a:bodyPr/>
        <a:lstStyle/>
        <a:p>
          <a:endParaRPr lang="it-IT"/>
        </a:p>
      </dgm:t>
    </dgm:pt>
    <dgm:pt modelId="{B50057DD-99A9-4166-A295-22EC2227B2EB}" type="pres">
      <dgm:prSet presAssocID="{E9A439DD-08D6-4FC8-B7E3-EE1634514D98}" presName="node" presStyleLbl="node1" presStyleIdx="1" presStyleCnt="3" custScaleX="153125" custScaleY="154630" custLinFactNeighborX="-7335" custLinFactNeighborY="4909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18B0B82D-87E3-4823-A9B9-34463F2E91DA}" type="pres">
      <dgm:prSet presAssocID="{AEB01EC9-45A3-4EB8-8F81-451B473DDF9F}" presName="sibTrans" presStyleLbl="sibTrans2D1" presStyleIdx="1" presStyleCnt="2"/>
      <dgm:spPr/>
      <dgm:t>
        <a:bodyPr/>
        <a:lstStyle/>
        <a:p>
          <a:endParaRPr lang="it-IT"/>
        </a:p>
      </dgm:t>
    </dgm:pt>
    <dgm:pt modelId="{2E5945F4-5754-4C36-864B-60D6D8197D82}" type="pres">
      <dgm:prSet presAssocID="{AEB01EC9-45A3-4EB8-8F81-451B473DDF9F}" presName="connectorText" presStyleLbl="sibTrans2D1" presStyleIdx="1" presStyleCnt="2"/>
      <dgm:spPr/>
      <dgm:t>
        <a:bodyPr/>
        <a:lstStyle/>
        <a:p>
          <a:endParaRPr lang="it-IT"/>
        </a:p>
      </dgm:t>
    </dgm:pt>
    <dgm:pt modelId="{465C93E2-4799-4931-AB7F-5A7E04685483}" type="pres">
      <dgm:prSet presAssocID="{87971ECD-D98F-4853-AE99-6E87D0B20CFE}" presName="node" presStyleLbl="node1" presStyleIdx="2" presStyleCnt="3" custScaleX="151301" custScaleY="159107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A14B9F3B-A533-4884-9DF1-3683FC7BA4CA}" srcId="{C08BB7B7-7B46-4864-9BF8-E76AE6EFFAD7}" destId="{88E019EE-0E3C-46F0-9C30-6D9358694E94}" srcOrd="0" destOrd="0" parTransId="{F54EDC10-7EC3-4252-9597-52504BE40D2B}" sibTransId="{0B598222-37A5-4C6F-970C-939597B7D38C}"/>
    <dgm:cxn modelId="{E03F0B3C-EC2E-48F4-A497-2FE38900CC03}" srcId="{C08BB7B7-7B46-4864-9BF8-E76AE6EFFAD7}" destId="{87971ECD-D98F-4853-AE99-6E87D0B20CFE}" srcOrd="2" destOrd="0" parTransId="{1B274961-11A0-4B0B-8558-947369C78EB1}" sibTransId="{0F187F95-129B-4F08-AC91-138FEF28033E}"/>
    <dgm:cxn modelId="{C0733951-DAFD-4CCE-A46F-9D2E4BD50B6D}" type="presOf" srcId="{C08BB7B7-7B46-4864-9BF8-E76AE6EFFAD7}" destId="{70F95811-1A1E-41D8-BD5E-A96FF4DA9580}" srcOrd="0" destOrd="0" presId="urn:microsoft.com/office/officeart/2005/8/layout/process1"/>
    <dgm:cxn modelId="{B19E0C07-AE71-4D50-9A94-4A79024998DA}" type="presOf" srcId="{88E019EE-0E3C-46F0-9C30-6D9358694E94}" destId="{28B29A5A-0DF2-47CE-931E-21BB1F2567A4}" srcOrd="0" destOrd="0" presId="urn:microsoft.com/office/officeart/2005/8/layout/process1"/>
    <dgm:cxn modelId="{DFD52929-77AF-4BE0-A4AF-6E5DCE2E0000}" type="presOf" srcId="{AEB01EC9-45A3-4EB8-8F81-451B473DDF9F}" destId="{2E5945F4-5754-4C36-864B-60D6D8197D82}" srcOrd="1" destOrd="0" presId="urn:microsoft.com/office/officeart/2005/8/layout/process1"/>
    <dgm:cxn modelId="{A7438AF4-2107-4DB5-9C29-6E04093F4941}" type="presOf" srcId="{87971ECD-D98F-4853-AE99-6E87D0B20CFE}" destId="{465C93E2-4799-4931-AB7F-5A7E04685483}" srcOrd="0" destOrd="0" presId="urn:microsoft.com/office/officeart/2005/8/layout/process1"/>
    <dgm:cxn modelId="{028FA68A-A13A-411B-B352-2C94D15E3A53}" type="presOf" srcId="{0B598222-37A5-4C6F-970C-939597B7D38C}" destId="{EA77DF9B-D920-4AD3-BDE0-AAF3CD552922}" srcOrd="1" destOrd="0" presId="urn:microsoft.com/office/officeart/2005/8/layout/process1"/>
    <dgm:cxn modelId="{CDC3658B-7102-443F-9ADA-C3E62579ADDA}" type="presOf" srcId="{E9A439DD-08D6-4FC8-B7E3-EE1634514D98}" destId="{B50057DD-99A9-4166-A295-22EC2227B2EB}" srcOrd="0" destOrd="0" presId="urn:microsoft.com/office/officeart/2005/8/layout/process1"/>
    <dgm:cxn modelId="{C8B1810E-0424-4C2B-A078-8B0E83A3E587}" srcId="{C08BB7B7-7B46-4864-9BF8-E76AE6EFFAD7}" destId="{E9A439DD-08D6-4FC8-B7E3-EE1634514D98}" srcOrd="1" destOrd="0" parTransId="{17172DC4-8518-4568-9447-EB63B205E530}" sibTransId="{AEB01EC9-45A3-4EB8-8F81-451B473DDF9F}"/>
    <dgm:cxn modelId="{7555EEC3-8340-49EC-94A1-87529D77BEA8}" type="presOf" srcId="{AEB01EC9-45A3-4EB8-8F81-451B473DDF9F}" destId="{18B0B82D-87E3-4823-A9B9-34463F2E91DA}" srcOrd="0" destOrd="0" presId="urn:microsoft.com/office/officeart/2005/8/layout/process1"/>
    <dgm:cxn modelId="{0725439B-B1BF-46BF-B7B3-E25A9348EA3A}" type="presOf" srcId="{0B598222-37A5-4C6F-970C-939597B7D38C}" destId="{264B31AC-89AE-4551-8AF7-51005376C475}" srcOrd="0" destOrd="0" presId="urn:microsoft.com/office/officeart/2005/8/layout/process1"/>
    <dgm:cxn modelId="{F8507E96-05A0-41F9-9364-C43B475BD9BE}" type="presParOf" srcId="{70F95811-1A1E-41D8-BD5E-A96FF4DA9580}" destId="{28B29A5A-0DF2-47CE-931E-21BB1F2567A4}" srcOrd="0" destOrd="0" presId="urn:microsoft.com/office/officeart/2005/8/layout/process1"/>
    <dgm:cxn modelId="{5BE6FB0E-EA6B-48E6-A003-1F73DE9BFA86}" type="presParOf" srcId="{70F95811-1A1E-41D8-BD5E-A96FF4DA9580}" destId="{264B31AC-89AE-4551-8AF7-51005376C475}" srcOrd="1" destOrd="0" presId="urn:microsoft.com/office/officeart/2005/8/layout/process1"/>
    <dgm:cxn modelId="{C7FD44CA-AA12-43C4-BEC6-87171EFE3C9B}" type="presParOf" srcId="{264B31AC-89AE-4551-8AF7-51005376C475}" destId="{EA77DF9B-D920-4AD3-BDE0-AAF3CD552922}" srcOrd="0" destOrd="0" presId="urn:microsoft.com/office/officeart/2005/8/layout/process1"/>
    <dgm:cxn modelId="{2348B8EC-C992-406D-9A88-9F1B18B1099B}" type="presParOf" srcId="{70F95811-1A1E-41D8-BD5E-A96FF4DA9580}" destId="{B50057DD-99A9-4166-A295-22EC2227B2EB}" srcOrd="2" destOrd="0" presId="urn:microsoft.com/office/officeart/2005/8/layout/process1"/>
    <dgm:cxn modelId="{814BF198-1C00-4FB2-8081-D62F4D9D7473}" type="presParOf" srcId="{70F95811-1A1E-41D8-BD5E-A96FF4DA9580}" destId="{18B0B82D-87E3-4823-A9B9-34463F2E91DA}" srcOrd="3" destOrd="0" presId="urn:microsoft.com/office/officeart/2005/8/layout/process1"/>
    <dgm:cxn modelId="{9E3819EF-8565-478A-8B37-443500D9596E}" type="presParOf" srcId="{18B0B82D-87E3-4823-A9B9-34463F2E91DA}" destId="{2E5945F4-5754-4C36-864B-60D6D8197D82}" srcOrd="0" destOrd="0" presId="urn:microsoft.com/office/officeart/2005/8/layout/process1"/>
    <dgm:cxn modelId="{8D95F54E-1117-4C0E-AA76-EF641524CF55}" type="presParOf" srcId="{70F95811-1A1E-41D8-BD5E-A96FF4DA9580}" destId="{465C93E2-4799-4931-AB7F-5A7E0468548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8040E5F-4942-4CA0-A87F-792CB6D086CF}" type="doc">
      <dgm:prSet loTypeId="urn:microsoft.com/office/officeart/2005/8/layout/pyramid2" loCatId="list" qsTypeId="urn:microsoft.com/office/officeart/2005/8/quickstyle/simple1" qsCatId="simple" csTypeId="urn:microsoft.com/office/officeart/2005/8/colors/accent1_2" csCatId="accent1" phldr="1"/>
      <dgm:spPr/>
    </dgm:pt>
    <dgm:pt modelId="{B2DE7C18-84E4-41A5-9D0F-56E426D9E99B}">
      <dgm:prSet phldrT="[Testo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rgbClr val="FFF9E7"/>
        </a:solidFill>
      </dgm:spPr>
      <dgm:t>
        <a:bodyPr/>
        <a:lstStyle/>
        <a:p>
          <a:r>
            <a:rPr lang="it-IT" dirty="0" smtClean="0"/>
            <a:t>Postura ergonomica per evitare eccessivo sforzo muscolare</a:t>
          </a:r>
          <a:endParaRPr lang="it-IT" dirty="0"/>
        </a:p>
      </dgm:t>
    </dgm:pt>
    <dgm:pt modelId="{96DA3FC9-3889-4A1D-81B8-A243063FDC3A}" type="parTrans" cxnId="{268B4A14-6D62-4098-B910-F3D2FDE80F2B}">
      <dgm:prSet/>
      <dgm:spPr/>
      <dgm:t>
        <a:bodyPr/>
        <a:lstStyle/>
        <a:p>
          <a:endParaRPr lang="it-IT"/>
        </a:p>
      </dgm:t>
    </dgm:pt>
    <dgm:pt modelId="{810E9BA9-90C3-483D-B0B8-F455CD5356D3}" type="sibTrans" cxnId="{268B4A14-6D62-4098-B910-F3D2FDE80F2B}">
      <dgm:prSet/>
      <dgm:spPr/>
      <dgm:t>
        <a:bodyPr/>
        <a:lstStyle/>
        <a:p>
          <a:endParaRPr lang="it-IT"/>
        </a:p>
      </dgm:t>
    </dgm:pt>
    <dgm:pt modelId="{B7578628-6AF7-4D5B-AAC6-AE4961DAC045}">
      <dgm:prSet phldrT="[Testo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rgbClr val="FFF9E7"/>
        </a:solidFill>
      </dgm:spPr>
      <dgm:t>
        <a:bodyPr/>
        <a:lstStyle/>
        <a:p>
          <a:r>
            <a:rPr lang="it-IT" dirty="0" smtClean="0"/>
            <a:t>Elemento contenitivo per il braccio sinistro</a:t>
          </a:r>
          <a:endParaRPr lang="it-IT" dirty="0"/>
        </a:p>
      </dgm:t>
    </dgm:pt>
    <dgm:pt modelId="{D2366CFF-C2AA-4119-8302-91E3435CFA7B}" type="parTrans" cxnId="{2223E86A-975C-49E1-B7FA-3D50853708A3}">
      <dgm:prSet/>
      <dgm:spPr/>
      <dgm:t>
        <a:bodyPr/>
        <a:lstStyle/>
        <a:p>
          <a:endParaRPr lang="it-IT"/>
        </a:p>
      </dgm:t>
    </dgm:pt>
    <dgm:pt modelId="{8560048D-5DB7-4CD5-8761-F8E64AA9A5CD}" type="sibTrans" cxnId="{2223E86A-975C-49E1-B7FA-3D50853708A3}">
      <dgm:prSet/>
      <dgm:spPr/>
      <dgm:t>
        <a:bodyPr/>
        <a:lstStyle/>
        <a:p>
          <a:endParaRPr lang="it-IT"/>
        </a:p>
      </dgm:t>
    </dgm:pt>
    <dgm:pt modelId="{DFCA7851-DE8C-4CA8-90D9-7CA546847696}">
      <dgm:prSet phldrT="[Testo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rgbClr val="FFF9E7"/>
        </a:solidFill>
      </dgm:spPr>
      <dgm:t>
        <a:bodyPr/>
        <a:lstStyle/>
        <a:p>
          <a:r>
            <a:rPr lang="it-IT" dirty="0" smtClean="0"/>
            <a:t>Supporto per </a:t>
          </a:r>
          <a:r>
            <a:rPr lang="it-IT" dirty="0" err="1" smtClean="0"/>
            <a:t>smartphone</a:t>
          </a:r>
          <a:r>
            <a:rPr lang="it-IT" dirty="0" smtClean="0"/>
            <a:t>/</a:t>
          </a:r>
          <a:r>
            <a:rPr lang="it-IT" dirty="0" err="1" smtClean="0"/>
            <a:t>tablet</a:t>
          </a:r>
          <a:endParaRPr lang="it-IT" dirty="0"/>
        </a:p>
      </dgm:t>
    </dgm:pt>
    <dgm:pt modelId="{56367F2A-7A13-4163-A7A7-8BC3B0A42CB7}" type="parTrans" cxnId="{663F6C05-B38B-4A6F-9F38-5BA871FE4A91}">
      <dgm:prSet/>
      <dgm:spPr/>
      <dgm:t>
        <a:bodyPr/>
        <a:lstStyle/>
        <a:p>
          <a:endParaRPr lang="it-IT"/>
        </a:p>
      </dgm:t>
    </dgm:pt>
    <dgm:pt modelId="{44462F2B-5602-4874-B5CB-EDDE645EB880}" type="sibTrans" cxnId="{663F6C05-B38B-4A6F-9F38-5BA871FE4A91}">
      <dgm:prSet/>
      <dgm:spPr/>
      <dgm:t>
        <a:bodyPr/>
        <a:lstStyle/>
        <a:p>
          <a:endParaRPr lang="it-IT"/>
        </a:p>
      </dgm:t>
    </dgm:pt>
    <dgm:pt modelId="{3C8BC678-E8CA-4EFB-A73A-D1BAAF0D02D1}" type="pres">
      <dgm:prSet presAssocID="{98040E5F-4942-4CA0-A87F-792CB6D086CF}" presName="compositeShape" presStyleCnt="0">
        <dgm:presLayoutVars>
          <dgm:dir/>
          <dgm:resizeHandles/>
        </dgm:presLayoutVars>
      </dgm:prSet>
      <dgm:spPr/>
    </dgm:pt>
    <dgm:pt modelId="{25905581-40A9-4A40-8BF5-354FE7CE0C37}" type="pres">
      <dgm:prSet presAssocID="{98040E5F-4942-4CA0-A87F-792CB6D086CF}" presName="pyramid" presStyleLbl="node1" presStyleIdx="0" presStyleCnt="1" custLinFactNeighborX="3906" custLinFactNeighborY="1852"/>
      <dgm:spPr>
        <a:solidFill>
          <a:schemeClr val="accent4"/>
        </a:solidFill>
      </dgm:spPr>
    </dgm:pt>
    <dgm:pt modelId="{92A01CD3-EE17-4BD3-9603-CE9EFA33E63C}" type="pres">
      <dgm:prSet presAssocID="{98040E5F-4942-4CA0-A87F-792CB6D086CF}" presName="theList" presStyleCnt="0"/>
      <dgm:spPr/>
    </dgm:pt>
    <dgm:pt modelId="{5989A3C0-6EA8-4284-B740-4DBFD3C03D2E}" type="pres">
      <dgm:prSet presAssocID="{B2DE7C18-84E4-41A5-9D0F-56E426D9E99B}" presName="aNode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9F6508B5-BA9D-4A0F-8B90-FE18F08088BD}" type="pres">
      <dgm:prSet presAssocID="{B2DE7C18-84E4-41A5-9D0F-56E426D9E99B}" presName="aSpace" presStyleCnt="0"/>
      <dgm:spPr/>
    </dgm:pt>
    <dgm:pt modelId="{28AA58F9-4C9D-40CA-968E-98C1EC1B7FDF}" type="pres">
      <dgm:prSet presAssocID="{B7578628-6AF7-4D5B-AAC6-AE4961DAC045}" presName="aNode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7B28157-A32B-4D89-86D0-500C6BEF1E12}" type="pres">
      <dgm:prSet presAssocID="{B7578628-6AF7-4D5B-AAC6-AE4961DAC045}" presName="aSpace" presStyleCnt="0"/>
      <dgm:spPr/>
    </dgm:pt>
    <dgm:pt modelId="{ADFF20C5-6CEE-45F9-B1E8-FFCD3D22A6AE}" type="pres">
      <dgm:prSet presAssocID="{DFCA7851-DE8C-4CA8-90D9-7CA546847696}" presName="aNode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0B9E964B-9AE3-4AA9-8033-E94FF9FC883A}" type="pres">
      <dgm:prSet presAssocID="{DFCA7851-DE8C-4CA8-90D9-7CA546847696}" presName="aSpace" presStyleCnt="0"/>
      <dgm:spPr/>
    </dgm:pt>
  </dgm:ptLst>
  <dgm:cxnLst>
    <dgm:cxn modelId="{7A989773-4901-4EEF-91DE-E2B37F86BADA}" type="presOf" srcId="{B2DE7C18-84E4-41A5-9D0F-56E426D9E99B}" destId="{5989A3C0-6EA8-4284-B740-4DBFD3C03D2E}" srcOrd="0" destOrd="0" presId="urn:microsoft.com/office/officeart/2005/8/layout/pyramid2"/>
    <dgm:cxn modelId="{663F6C05-B38B-4A6F-9F38-5BA871FE4A91}" srcId="{98040E5F-4942-4CA0-A87F-792CB6D086CF}" destId="{DFCA7851-DE8C-4CA8-90D9-7CA546847696}" srcOrd="2" destOrd="0" parTransId="{56367F2A-7A13-4163-A7A7-8BC3B0A42CB7}" sibTransId="{44462F2B-5602-4874-B5CB-EDDE645EB880}"/>
    <dgm:cxn modelId="{790FA59A-C5F1-4044-B960-08D6C56323A8}" type="presOf" srcId="{98040E5F-4942-4CA0-A87F-792CB6D086CF}" destId="{3C8BC678-E8CA-4EFB-A73A-D1BAAF0D02D1}" srcOrd="0" destOrd="0" presId="urn:microsoft.com/office/officeart/2005/8/layout/pyramid2"/>
    <dgm:cxn modelId="{2223E86A-975C-49E1-B7FA-3D50853708A3}" srcId="{98040E5F-4942-4CA0-A87F-792CB6D086CF}" destId="{B7578628-6AF7-4D5B-AAC6-AE4961DAC045}" srcOrd="1" destOrd="0" parTransId="{D2366CFF-C2AA-4119-8302-91E3435CFA7B}" sibTransId="{8560048D-5DB7-4CD5-8761-F8E64AA9A5CD}"/>
    <dgm:cxn modelId="{011DE76E-006B-4E8B-B9B3-0A188FAF33F2}" type="presOf" srcId="{DFCA7851-DE8C-4CA8-90D9-7CA546847696}" destId="{ADFF20C5-6CEE-45F9-B1E8-FFCD3D22A6AE}" srcOrd="0" destOrd="0" presId="urn:microsoft.com/office/officeart/2005/8/layout/pyramid2"/>
    <dgm:cxn modelId="{268B4A14-6D62-4098-B910-F3D2FDE80F2B}" srcId="{98040E5F-4942-4CA0-A87F-792CB6D086CF}" destId="{B2DE7C18-84E4-41A5-9D0F-56E426D9E99B}" srcOrd="0" destOrd="0" parTransId="{96DA3FC9-3889-4A1D-81B8-A243063FDC3A}" sibTransId="{810E9BA9-90C3-483D-B0B8-F455CD5356D3}"/>
    <dgm:cxn modelId="{43C8B6FD-683D-4690-9FEF-90658B4B5739}" type="presOf" srcId="{B7578628-6AF7-4D5B-AAC6-AE4961DAC045}" destId="{28AA58F9-4C9D-40CA-968E-98C1EC1B7FDF}" srcOrd="0" destOrd="0" presId="urn:microsoft.com/office/officeart/2005/8/layout/pyramid2"/>
    <dgm:cxn modelId="{0627E6AB-9EBC-4617-B31B-BA0980C216F1}" type="presParOf" srcId="{3C8BC678-E8CA-4EFB-A73A-D1BAAF0D02D1}" destId="{25905581-40A9-4A40-8BF5-354FE7CE0C37}" srcOrd="0" destOrd="0" presId="urn:microsoft.com/office/officeart/2005/8/layout/pyramid2"/>
    <dgm:cxn modelId="{BED17D04-8B0E-45C2-BE31-542F7EDF2E3B}" type="presParOf" srcId="{3C8BC678-E8CA-4EFB-A73A-D1BAAF0D02D1}" destId="{92A01CD3-EE17-4BD3-9603-CE9EFA33E63C}" srcOrd="1" destOrd="0" presId="urn:microsoft.com/office/officeart/2005/8/layout/pyramid2"/>
    <dgm:cxn modelId="{2B39D2F4-28C4-49E9-89DC-60B949CC0226}" type="presParOf" srcId="{92A01CD3-EE17-4BD3-9603-CE9EFA33E63C}" destId="{5989A3C0-6EA8-4284-B740-4DBFD3C03D2E}" srcOrd="0" destOrd="0" presId="urn:microsoft.com/office/officeart/2005/8/layout/pyramid2"/>
    <dgm:cxn modelId="{781B14FE-393B-45C0-BF69-C16E36022468}" type="presParOf" srcId="{92A01CD3-EE17-4BD3-9603-CE9EFA33E63C}" destId="{9F6508B5-BA9D-4A0F-8B90-FE18F08088BD}" srcOrd="1" destOrd="0" presId="urn:microsoft.com/office/officeart/2005/8/layout/pyramid2"/>
    <dgm:cxn modelId="{92D5467A-C367-4412-B7C2-41BDFEA2DFA5}" type="presParOf" srcId="{92A01CD3-EE17-4BD3-9603-CE9EFA33E63C}" destId="{28AA58F9-4C9D-40CA-968E-98C1EC1B7FDF}" srcOrd="2" destOrd="0" presId="urn:microsoft.com/office/officeart/2005/8/layout/pyramid2"/>
    <dgm:cxn modelId="{E7D009DA-489C-43DC-9530-E3836946C73B}" type="presParOf" srcId="{92A01CD3-EE17-4BD3-9603-CE9EFA33E63C}" destId="{C7B28157-A32B-4D89-86D0-500C6BEF1E12}" srcOrd="3" destOrd="0" presId="urn:microsoft.com/office/officeart/2005/8/layout/pyramid2"/>
    <dgm:cxn modelId="{000C1AD2-8187-48A0-9518-3295B0174CB2}" type="presParOf" srcId="{92A01CD3-EE17-4BD3-9603-CE9EFA33E63C}" destId="{ADFF20C5-6CEE-45F9-B1E8-FFCD3D22A6AE}" srcOrd="4" destOrd="0" presId="urn:microsoft.com/office/officeart/2005/8/layout/pyramid2"/>
    <dgm:cxn modelId="{A92530E7-6467-4B24-B92F-594DDC9BF6B6}" type="presParOf" srcId="{92A01CD3-EE17-4BD3-9603-CE9EFA33E63C}" destId="{0B9E964B-9AE3-4AA9-8033-E94FF9FC883A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AF0D40C-C949-4CD5-844D-38AA0730A8C7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00EE6E27-6ECE-4006-92B5-2BD56F9B76D6}">
      <dgm:prSet phldrT="[Testo]"/>
      <dgm:spPr>
        <a:ln>
          <a:solidFill>
            <a:srgbClr val="002060"/>
          </a:solidFill>
        </a:ln>
      </dgm:spPr>
      <dgm:t>
        <a:bodyPr/>
        <a:lstStyle/>
        <a:p>
          <a:r>
            <a:rPr lang="it-IT" dirty="0" smtClean="0"/>
            <a:t>Piano multiuso</a:t>
          </a:r>
          <a:endParaRPr lang="it-IT" dirty="0"/>
        </a:p>
      </dgm:t>
    </dgm:pt>
    <dgm:pt modelId="{2404607C-EFD9-4D3E-94B5-FE775C35A22D}" type="parTrans" cxnId="{002E9587-021F-46D5-9D4A-0E0FD955FFB3}">
      <dgm:prSet/>
      <dgm:spPr/>
      <dgm:t>
        <a:bodyPr/>
        <a:lstStyle/>
        <a:p>
          <a:endParaRPr lang="it-IT"/>
        </a:p>
      </dgm:t>
    </dgm:pt>
    <dgm:pt modelId="{D43F66B3-B073-4CA0-943A-4102EFF4AA50}" type="sibTrans" cxnId="{002E9587-021F-46D5-9D4A-0E0FD955FFB3}">
      <dgm:prSet/>
      <dgm:spPr/>
      <dgm:t>
        <a:bodyPr/>
        <a:lstStyle/>
        <a:p>
          <a:endParaRPr lang="it-IT"/>
        </a:p>
      </dgm:t>
    </dgm:pt>
    <dgm:pt modelId="{24EB1095-36FB-4E4C-885A-B87BBF84A26B}">
      <dgm:prSet phldrT="[Testo]"/>
      <dgm:spPr>
        <a:ln>
          <a:solidFill>
            <a:srgbClr val="002060"/>
          </a:solidFill>
        </a:ln>
      </dgm:spPr>
      <dgm:t>
        <a:bodyPr/>
        <a:lstStyle/>
        <a:p>
          <a:r>
            <a:rPr lang="it-IT" dirty="0" smtClean="0"/>
            <a:t>Supporto avambracci</a:t>
          </a:r>
          <a:endParaRPr lang="it-IT" dirty="0"/>
        </a:p>
      </dgm:t>
    </dgm:pt>
    <dgm:pt modelId="{C6988D1D-2BDD-46A7-A8B8-5E35CC5DB0A3}" type="parTrans" cxnId="{8EA1EDE4-15D5-49CA-8CC2-7A2CB0DD2666}">
      <dgm:prSet/>
      <dgm:spPr/>
      <dgm:t>
        <a:bodyPr/>
        <a:lstStyle/>
        <a:p>
          <a:endParaRPr lang="it-IT"/>
        </a:p>
      </dgm:t>
    </dgm:pt>
    <dgm:pt modelId="{45183A6A-A575-4F21-B3EA-E05DCD106664}" type="sibTrans" cxnId="{8EA1EDE4-15D5-49CA-8CC2-7A2CB0DD2666}">
      <dgm:prSet/>
      <dgm:spPr>
        <a:solidFill>
          <a:srgbClr val="002060"/>
        </a:solidFill>
      </dgm:spPr>
      <dgm:t>
        <a:bodyPr/>
        <a:lstStyle/>
        <a:p>
          <a:endParaRPr lang="it-IT"/>
        </a:p>
      </dgm:t>
    </dgm:pt>
    <dgm:pt modelId="{97281802-A32E-4C86-86B1-D40B9C00A800}">
      <dgm:prSet phldrT="[Testo]"/>
      <dgm:spPr>
        <a:ln>
          <a:solidFill>
            <a:srgbClr val="002060"/>
          </a:solidFill>
        </a:ln>
      </dgm:spPr>
      <dgm:t>
        <a:bodyPr/>
        <a:lstStyle/>
        <a:p>
          <a:r>
            <a:rPr lang="it-IT" dirty="0" smtClean="0"/>
            <a:t>Caricatore telefono a energia solare</a:t>
          </a:r>
          <a:endParaRPr lang="it-IT" dirty="0"/>
        </a:p>
      </dgm:t>
    </dgm:pt>
    <dgm:pt modelId="{43329154-4692-46D1-9F20-03F93CE0F071}" type="parTrans" cxnId="{76F91AA2-E83E-4F3D-ACFF-2516F94E675D}">
      <dgm:prSet/>
      <dgm:spPr/>
      <dgm:t>
        <a:bodyPr/>
        <a:lstStyle/>
        <a:p>
          <a:endParaRPr lang="it-IT"/>
        </a:p>
      </dgm:t>
    </dgm:pt>
    <dgm:pt modelId="{383D6362-248A-4936-80E7-99427E23EEBA}" type="sibTrans" cxnId="{76F91AA2-E83E-4F3D-ACFF-2516F94E675D}">
      <dgm:prSet/>
      <dgm:spPr>
        <a:solidFill>
          <a:srgbClr val="002060"/>
        </a:solidFill>
      </dgm:spPr>
      <dgm:t>
        <a:bodyPr/>
        <a:lstStyle/>
        <a:p>
          <a:endParaRPr lang="it-IT"/>
        </a:p>
      </dgm:t>
    </dgm:pt>
    <dgm:pt modelId="{90EA1128-0D2F-4C99-860E-D53F857E1CF6}">
      <dgm:prSet phldrT="[Testo]"/>
      <dgm:spPr>
        <a:ln>
          <a:solidFill>
            <a:srgbClr val="002060"/>
          </a:solidFill>
        </a:ln>
      </dgm:spPr>
      <dgm:t>
        <a:bodyPr/>
        <a:lstStyle/>
        <a:p>
          <a:r>
            <a:rPr lang="it-IT" dirty="0" smtClean="0"/>
            <a:t>Bordo contenitivo sul lato sinistro</a:t>
          </a:r>
          <a:endParaRPr lang="it-IT" dirty="0"/>
        </a:p>
      </dgm:t>
    </dgm:pt>
    <dgm:pt modelId="{16A82B72-2F14-41D4-B9CC-743EC75C87B4}" type="parTrans" cxnId="{FAC4C513-0708-41DE-839B-E6F6265CC721}">
      <dgm:prSet/>
      <dgm:spPr/>
      <dgm:t>
        <a:bodyPr/>
        <a:lstStyle/>
        <a:p>
          <a:endParaRPr lang="it-IT"/>
        </a:p>
      </dgm:t>
    </dgm:pt>
    <dgm:pt modelId="{00658635-15B6-458C-AA61-216803EB19EC}" type="sibTrans" cxnId="{FAC4C513-0708-41DE-839B-E6F6265CC721}">
      <dgm:prSet/>
      <dgm:spPr>
        <a:solidFill>
          <a:srgbClr val="002060"/>
        </a:solidFill>
      </dgm:spPr>
      <dgm:t>
        <a:bodyPr/>
        <a:lstStyle/>
        <a:p>
          <a:endParaRPr lang="it-IT"/>
        </a:p>
      </dgm:t>
    </dgm:pt>
    <dgm:pt modelId="{B676B125-9CA9-4E29-A06A-4C6F5A480840}">
      <dgm:prSet phldrT="[Testo]"/>
      <dgm:spPr>
        <a:ln>
          <a:solidFill>
            <a:srgbClr val="002060"/>
          </a:solidFill>
        </a:ln>
      </dgm:spPr>
      <dgm:t>
        <a:bodyPr/>
        <a:lstStyle/>
        <a:p>
          <a:r>
            <a:rPr lang="it-IT" dirty="0" smtClean="0"/>
            <a:t>Braccio </a:t>
          </a:r>
          <a:r>
            <a:rPr lang="it-IT" dirty="0" err="1" smtClean="0"/>
            <a:t>smartphone</a:t>
          </a:r>
          <a:endParaRPr lang="it-IT" dirty="0"/>
        </a:p>
      </dgm:t>
    </dgm:pt>
    <dgm:pt modelId="{3C1030ED-6FB8-4C6E-96E4-035D78D83AAB}" type="parTrans" cxnId="{6D289D34-C5A7-497E-A08C-C217C8B84F5E}">
      <dgm:prSet/>
      <dgm:spPr/>
      <dgm:t>
        <a:bodyPr/>
        <a:lstStyle/>
        <a:p>
          <a:endParaRPr lang="it-IT"/>
        </a:p>
      </dgm:t>
    </dgm:pt>
    <dgm:pt modelId="{EA817192-857C-41DD-B491-93EC62DDF860}" type="sibTrans" cxnId="{6D289D34-C5A7-497E-A08C-C217C8B84F5E}">
      <dgm:prSet/>
      <dgm:spPr>
        <a:solidFill>
          <a:srgbClr val="002060"/>
        </a:solidFill>
      </dgm:spPr>
      <dgm:t>
        <a:bodyPr/>
        <a:lstStyle/>
        <a:p>
          <a:endParaRPr lang="it-IT"/>
        </a:p>
      </dgm:t>
    </dgm:pt>
    <dgm:pt modelId="{46934676-1CA1-4997-AC90-04A7624D81A3}">
      <dgm:prSet/>
      <dgm:spPr>
        <a:ln>
          <a:solidFill>
            <a:srgbClr val="002060"/>
          </a:solidFill>
        </a:ln>
      </dgm:spPr>
      <dgm:t>
        <a:bodyPr/>
        <a:lstStyle/>
        <a:p>
          <a:r>
            <a:rPr lang="it-IT" dirty="0" smtClean="0"/>
            <a:t>Luci led</a:t>
          </a:r>
          <a:endParaRPr lang="it-IT" dirty="0"/>
        </a:p>
      </dgm:t>
    </dgm:pt>
    <dgm:pt modelId="{7B4BFB49-86E4-40A5-B967-B5F3DC3F9239}" type="parTrans" cxnId="{741B695B-0850-4E7E-822C-7B1BC6805862}">
      <dgm:prSet/>
      <dgm:spPr/>
      <dgm:t>
        <a:bodyPr/>
        <a:lstStyle/>
        <a:p>
          <a:endParaRPr lang="it-IT"/>
        </a:p>
      </dgm:t>
    </dgm:pt>
    <dgm:pt modelId="{834706B7-4893-497A-9CED-FF0B63C5F459}" type="sibTrans" cxnId="{741B695B-0850-4E7E-822C-7B1BC6805862}">
      <dgm:prSet/>
      <dgm:spPr>
        <a:solidFill>
          <a:srgbClr val="002060"/>
        </a:solidFill>
      </dgm:spPr>
      <dgm:t>
        <a:bodyPr/>
        <a:lstStyle/>
        <a:p>
          <a:endParaRPr lang="it-IT"/>
        </a:p>
      </dgm:t>
    </dgm:pt>
    <dgm:pt modelId="{66FCFC5C-9DE2-49B6-BEE9-7C565C6BACAC}">
      <dgm:prSet/>
      <dgm:spPr>
        <a:ln>
          <a:solidFill>
            <a:srgbClr val="002060"/>
          </a:solidFill>
        </a:ln>
      </dgm:spPr>
      <dgm:t>
        <a:bodyPr/>
        <a:lstStyle/>
        <a:p>
          <a:r>
            <a:rPr lang="it-IT" dirty="0" smtClean="0"/>
            <a:t>Porta bicchiere</a:t>
          </a:r>
          <a:endParaRPr lang="it-IT" dirty="0"/>
        </a:p>
      </dgm:t>
    </dgm:pt>
    <dgm:pt modelId="{C79F4D2A-FCD6-41C7-8754-3EEDE0D4AF13}" type="parTrans" cxnId="{E7E5E3BA-6EBA-446A-9CD4-0A360BDA7A5A}">
      <dgm:prSet/>
      <dgm:spPr/>
      <dgm:t>
        <a:bodyPr/>
        <a:lstStyle/>
        <a:p>
          <a:endParaRPr lang="it-IT"/>
        </a:p>
      </dgm:t>
    </dgm:pt>
    <dgm:pt modelId="{2723B60D-9301-42AA-9D06-E83270D7553C}" type="sibTrans" cxnId="{E7E5E3BA-6EBA-446A-9CD4-0A360BDA7A5A}">
      <dgm:prSet/>
      <dgm:spPr>
        <a:solidFill>
          <a:srgbClr val="002060"/>
        </a:solidFill>
      </dgm:spPr>
      <dgm:t>
        <a:bodyPr/>
        <a:lstStyle/>
        <a:p>
          <a:endParaRPr lang="it-IT"/>
        </a:p>
      </dgm:t>
    </dgm:pt>
    <dgm:pt modelId="{BD601B00-248B-4FDD-9685-114A14D79B7E}" type="pres">
      <dgm:prSet presAssocID="{2AF0D40C-C949-4CD5-844D-38AA0730A8C7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5FB29EA6-9D45-40B9-8CFE-6D65D826B1D3}" type="pres">
      <dgm:prSet presAssocID="{00EE6E27-6ECE-4006-92B5-2BD56F9B76D6}" presName="centerShape" presStyleLbl="node0" presStyleIdx="0" presStyleCnt="1"/>
      <dgm:spPr/>
      <dgm:t>
        <a:bodyPr/>
        <a:lstStyle/>
        <a:p>
          <a:endParaRPr lang="it-IT"/>
        </a:p>
      </dgm:t>
    </dgm:pt>
    <dgm:pt modelId="{0B47ADEB-6D86-4BA6-8FB8-884E46E23A38}" type="pres">
      <dgm:prSet presAssocID="{24EB1095-36FB-4E4C-885A-B87BBF84A26B}" presName="node" presStyleLbl="node1" presStyleIdx="0" presStyleCnt="6" custRadScaleRad="100093" custRadScaleInc="-1023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DDC35F72-291C-49DD-BB02-CEA2C5BAF7EC}" type="pres">
      <dgm:prSet presAssocID="{24EB1095-36FB-4E4C-885A-B87BBF84A26B}" presName="dummy" presStyleCnt="0"/>
      <dgm:spPr/>
    </dgm:pt>
    <dgm:pt modelId="{55DA1D6E-160B-49F6-80E9-66AC728E5619}" type="pres">
      <dgm:prSet presAssocID="{45183A6A-A575-4F21-B3EA-E05DCD106664}" presName="sibTrans" presStyleLbl="sibTrans2D1" presStyleIdx="0" presStyleCnt="6" custLinFactNeighborY="-723"/>
      <dgm:spPr/>
      <dgm:t>
        <a:bodyPr/>
        <a:lstStyle/>
        <a:p>
          <a:endParaRPr lang="it-IT"/>
        </a:p>
      </dgm:t>
    </dgm:pt>
    <dgm:pt modelId="{1B04DC93-86A5-4F6F-AB52-FA5153502521}" type="pres">
      <dgm:prSet presAssocID="{46934676-1CA1-4997-AC90-04A7624D81A3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4B92B31A-694D-434A-9BF0-954A21B931FC}" type="pres">
      <dgm:prSet presAssocID="{46934676-1CA1-4997-AC90-04A7624D81A3}" presName="dummy" presStyleCnt="0"/>
      <dgm:spPr/>
    </dgm:pt>
    <dgm:pt modelId="{1968CC23-4A07-448F-A0FA-D508C64E41AD}" type="pres">
      <dgm:prSet presAssocID="{834706B7-4893-497A-9CED-FF0B63C5F459}" presName="sibTrans" presStyleLbl="sibTrans2D1" presStyleIdx="1" presStyleCnt="6" custLinFactNeighborX="723"/>
      <dgm:spPr/>
      <dgm:t>
        <a:bodyPr/>
        <a:lstStyle/>
        <a:p>
          <a:endParaRPr lang="it-IT"/>
        </a:p>
      </dgm:t>
    </dgm:pt>
    <dgm:pt modelId="{C4CC05D2-D945-40C4-AA64-A746B5E48323}" type="pres">
      <dgm:prSet presAssocID="{66FCFC5C-9DE2-49B6-BEE9-7C565C6BACAC}" presName="node" presStyleLbl="node1" presStyleIdx="2" presStyleCnt="6" custRadScaleRad="99644" custRadScaleInc="28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5132446F-CEBB-49D3-B248-1A015523C21E}" type="pres">
      <dgm:prSet presAssocID="{66FCFC5C-9DE2-49B6-BEE9-7C565C6BACAC}" presName="dummy" presStyleCnt="0"/>
      <dgm:spPr/>
    </dgm:pt>
    <dgm:pt modelId="{10C91B09-2F77-4E24-9D7B-E5C23B7D49B1}" type="pres">
      <dgm:prSet presAssocID="{2723B60D-9301-42AA-9D06-E83270D7553C}" presName="sibTrans" presStyleLbl="sibTrans2D1" presStyleIdx="2" presStyleCnt="6" custLinFactNeighborX="723" custLinFactNeighborY="-964"/>
      <dgm:spPr/>
      <dgm:t>
        <a:bodyPr/>
        <a:lstStyle/>
        <a:p>
          <a:endParaRPr lang="it-IT"/>
        </a:p>
      </dgm:t>
    </dgm:pt>
    <dgm:pt modelId="{7489F914-686B-4C47-BD6F-784F7FD60B7A}" type="pres">
      <dgm:prSet presAssocID="{97281802-A32E-4C86-86B1-D40B9C00A800}" presName="node" presStyleLbl="node1" presStyleIdx="3" presStyleCnt="6" custRadScaleRad="99908" custRadScaleInc="1025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E8DA49C-BD0E-49A4-8C94-2F65C24751F8}" type="pres">
      <dgm:prSet presAssocID="{97281802-A32E-4C86-86B1-D40B9C00A800}" presName="dummy" presStyleCnt="0"/>
      <dgm:spPr/>
    </dgm:pt>
    <dgm:pt modelId="{F600AB32-AB03-4183-9E3D-BDBDE778FF02}" type="pres">
      <dgm:prSet presAssocID="{383D6362-248A-4936-80E7-99427E23EEBA}" presName="sibTrans" presStyleLbl="sibTrans2D1" presStyleIdx="3" presStyleCnt="6" custLinFactNeighborX="723" custLinFactNeighborY="-964"/>
      <dgm:spPr/>
      <dgm:t>
        <a:bodyPr/>
        <a:lstStyle/>
        <a:p>
          <a:endParaRPr lang="it-IT"/>
        </a:p>
      </dgm:t>
    </dgm:pt>
    <dgm:pt modelId="{E752B43A-90AC-4B4D-88D5-077A33A07FF9}" type="pres">
      <dgm:prSet presAssocID="{90EA1128-0D2F-4C99-860E-D53F857E1CF6}" presName="node" presStyleLbl="node1" presStyleIdx="4" presStyleCnt="6" custRadScaleRad="100264" custRadScaleInc="739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396154E7-46DE-4130-8401-400D6A5774CD}" type="pres">
      <dgm:prSet presAssocID="{90EA1128-0D2F-4C99-860E-D53F857E1CF6}" presName="dummy" presStyleCnt="0"/>
      <dgm:spPr/>
    </dgm:pt>
    <dgm:pt modelId="{1BE84658-805F-4002-BD75-273BC5CC806A}" type="pres">
      <dgm:prSet presAssocID="{00658635-15B6-458C-AA61-216803EB19EC}" presName="sibTrans" presStyleLbl="sibTrans2D1" presStyleIdx="4" presStyleCnt="6" custLinFactNeighborX="723" custLinFactNeighborY="-723"/>
      <dgm:spPr/>
      <dgm:t>
        <a:bodyPr/>
        <a:lstStyle/>
        <a:p>
          <a:endParaRPr lang="it-IT"/>
        </a:p>
      </dgm:t>
    </dgm:pt>
    <dgm:pt modelId="{789758A6-D856-4B6E-A17B-46CCA92724F4}" type="pres">
      <dgm:prSet presAssocID="{B676B125-9CA9-4E29-A06A-4C6F5A480840}" presName="node" presStyleLbl="node1" presStyleIdx="5" presStyleCnt="6" custRadScaleRad="100356" custRadScaleInc="-282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59DE6027-5426-4221-92D3-7E1B2FFC369B}" type="pres">
      <dgm:prSet presAssocID="{B676B125-9CA9-4E29-A06A-4C6F5A480840}" presName="dummy" presStyleCnt="0"/>
      <dgm:spPr/>
    </dgm:pt>
    <dgm:pt modelId="{E1484A44-8E1B-4D15-A759-07090E2F9DB1}" type="pres">
      <dgm:prSet presAssocID="{EA817192-857C-41DD-B491-93EC62DDF860}" presName="sibTrans" presStyleLbl="sibTrans2D1" presStyleIdx="5" presStyleCnt="6" custLinFactNeighborX="723" custLinFactNeighborY="-723"/>
      <dgm:spPr/>
      <dgm:t>
        <a:bodyPr/>
        <a:lstStyle/>
        <a:p>
          <a:endParaRPr lang="it-IT"/>
        </a:p>
      </dgm:t>
    </dgm:pt>
  </dgm:ptLst>
  <dgm:cxnLst>
    <dgm:cxn modelId="{FAC4C513-0708-41DE-839B-E6F6265CC721}" srcId="{00EE6E27-6ECE-4006-92B5-2BD56F9B76D6}" destId="{90EA1128-0D2F-4C99-860E-D53F857E1CF6}" srcOrd="4" destOrd="0" parTransId="{16A82B72-2F14-41D4-B9CC-743EC75C87B4}" sibTransId="{00658635-15B6-458C-AA61-216803EB19EC}"/>
    <dgm:cxn modelId="{002E9587-021F-46D5-9D4A-0E0FD955FFB3}" srcId="{2AF0D40C-C949-4CD5-844D-38AA0730A8C7}" destId="{00EE6E27-6ECE-4006-92B5-2BD56F9B76D6}" srcOrd="0" destOrd="0" parTransId="{2404607C-EFD9-4D3E-94B5-FE775C35A22D}" sibTransId="{D43F66B3-B073-4CA0-943A-4102EFF4AA50}"/>
    <dgm:cxn modelId="{136F1A9C-3EBE-4FD9-B1D8-8DDED7E87E34}" type="presOf" srcId="{66FCFC5C-9DE2-49B6-BEE9-7C565C6BACAC}" destId="{C4CC05D2-D945-40C4-AA64-A746B5E48323}" srcOrd="0" destOrd="0" presId="urn:microsoft.com/office/officeart/2005/8/layout/radial6"/>
    <dgm:cxn modelId="{401DCA66-A28D-4184-8A87-62441E071822}" type="presOf" srcId="{B676B125-9CA9-4E29-A06A-4C6F5A480840}" destId="{789758A6-D856-4B6E-A17B-46CCA92724F4}" srcOrd="0" destOrd="0" presId="urn:microsoft.com/office/officeart/2005/8/layout/radial6"/>
    <dgm:cxn modelId="{068C1843-AF21-4E93-B7AC-5223CB764B14}" type="presOf" srcId="{834706B7-4893-497A-9CED-FF0B63C5F459}" destId="{1968CC23-4A07-448F-A0FA-D508C64E41AD}" srcOrd="0" destOrd="0" presId="urn:microsoft.com/office/officeart/2005/8/layout/radial6"/>
    <dgm:cxn modelId="{532E2A96-E7A3-4D66-A589-205B86586D31}" type="presOf" srcId="{46934676-1CA1-4997-AC90-04A7624D81A3}" destId="{1B04DC93-86A5-4F6F-AB52-FA5153502521}" srcOrd="0" destOrd="0" presId="urn:microsoft.com/office/officeart/2005/8/layout/radial6"/>
    <dgm:cxn modelId="{DBE8F8F3-FE9C-42BD-95CA-6C6C235B8D39}" type="presOf" srcId="{383D6362-248A-4936-80E7-99427E23EEBA}" destId="{F600AB32-AB03-4183-9E3D-BDBDE778FF02}" srcOrd="0" destOrd="0" presId="urn:microsoft.com/office/officeart/2005/8/layout/radial6"/>
    <dgm:cxn modelId="{517FBA0B-1455-4E1A-BFFA-EBA9CB5FC275}" type="presOf" srcId="{2723B60D-9301-42AA-9D06-E83270D7553C}" destId="{10C91B09-2F77-4E24-9D7B-E5C23B7D49B1}" srcOrd="0" destOrd="0" presId="urn:microsoft.com/office/officeart/2005/8/layout/radial6"/>
    <dgm:cxn modelId="{BA484F6E-5A4B-4333-9B9F-F40018EC0A66}" type="presOf" srcId="{EA817192-857C-41DD-B491-93EC62DDF860}" destId="{E1484A44-8E1B-4D15-A759-07090E2F9DB1}" srcOrd="0" destOrd="0" presId="urn:microsoft.com/office/officeart/2005/8/layout/radial6"/>
    <dgm:cxn modelId="{855F0887-0A0B-4D02-97A8-7557BBA10F53}" type="presOf" srcId="{97281802-A32E-4C86-86B1-D40B9C00A800}" destId="{7489F914-686B-4C47-BD6F-784F7FD60B7A}" srcOrd="0" destOrd="0" presId="urn:microsoft.com/office/officeart/2005/8/layout/radial6"/>
    <dgm:cxn modelId="{E7E5E3BA-6EBA-446A-9CD4-0A360BDA7A5A}" srcId="{00EE6E27-6ECE-4006-92B5-2BD56F9B76D6}" destId="{66FCFC5C-9DE2-49B6-BEE9-7C565C6BACAC}" srcOrd="2" destOrd="0" parTransId="{C79F4D2A-FCD6-41C7-8754-3EEDE0D4AF13}" sibTransId="{2723B60D-9301-42AA-9D06-E83270D7553C}"/>
    <dgm:cxn modelId="{0F2603C8-90A2-4D5F-8D75-459B24D93A82}" type="presOf" srcId="{2AF0D40C-C949-4CD5-844D-38AA0730A8C7}" destId="{BD601B00-248B-4FDD-9685-114A14D79B7E}" srcOrd="0" destOrd="0" presId="urn:microsoft.com/office/officeart/2005/8/layout/radial6"/>
    <dgm:cxn modelId="{6D289D34-C5A7-497E-A08C-C217C8B84F5E}" srcId="{00EE6E27-6ECE-4006-92B5-2BD56F9B76D6}" destId="{B676B125-9CA9-4E29-A06A-4C6F5A480840}" srcOrd="5" destOrd="0" parTransId="{3C1030ED-6FB8-4C6E-96E4-035D78D83AAB}" sibTransId="{EA817192-857C-41DD-B491-93EC62DDF860}"/>
    <dgm:cxn modelId="{8EA1EDE4-15D5-49CA-8CC2-7A2CB0DD2666}" srcId="{00EE6E27-6ECE-4006-92B5-2BD56F9B76D6}" destId="{24EB1095-36FB-4E4C-885A-B87BBF84A26B}" srcOrd="0" destOrd="0" parTransId="{C6988D1D-2BDD-46A7-A8B8-5E35CC5DB0A3}" sibTransId="{45183A6A-A575-4F21-B3EA-E05DCD106664}"/>
    <dgm:cxn modelId="{14C1366A-EC43-47CF-B566-9EA145D765CA}" type="presOf" srcId="{45183A6A-A575-4F21-B3EA-E05DCD106664}" destId="{55DA1D6E-160B-49F6-80E9-66AC728E5619}" srcOrd="0" destOrd="0" presId="urn:microsoft.com/office/officeart/2005/8/layout/radial6"/>
    <dgm:cxn modelId="{741B695B-0850-4E7E-822C-7B1BC6805862}" srcId="{00EE6E27-6ECE-4006-92B5-2BD56F9B76D6}" destId="{46934676-1CA1-4997-AC90-04A7624D81A3}" srcOrd="1" destOrd="0" parTransId="{7B4BFB49-86E4-40A5-B967-B5F3DC3F9239}" sibTransId="{834706B7-4893-497A-9CED-FF0B63C5F459}"/>
    <dgm:cxn modelId="{D4E25646-7B51-49F3-BE9A-B72662B208F5}" type="presOf" srcId="{90EA1128-0D2F-4C99-860E-D53F857E1CF6}" destId="{E752B43A-90AC-4B4D-88D5-077A33A07FF9}" srcOrd="0" destOrd="0" presId="urn:microsoft.com/office/officeart/2005/8/layout/radial6"/>
    <dgm:cxn modelId="{7AB02487-DD01-4A26-BF22-36759D53EC41}" type="presOf" srcId="{00EE6E27-6ECE-4006-92B5-2BD56F9B76D6}" destId="{5FB29EA6-9D45-40B9-8CFE-6D65D826B1D3}" srcOrd="0" destOrd="0" presId="urn:microsoft.com/office/officeart/2005/8/layout/radial6"/>
    <dgm:cxn modelId="{B78DB301-6252-450B-960C-45A8190766DF}" type="presOf" srcId="{00658635-15B6-458C-AA61-216803EB19EC}" destId="{1BE84658-805F-4002-BD75-273BC5CC806A}" srcOrd="0" destOrd="0" presId="urn:microsoft.com/office/officeart/2005/8/layout/radial6"/>
    <dgm:cxn modelId="{76F91AA2-E83E-4F3D-ACFF-2516F94E675D}" srcId="{00EE6E27-6ECE-4006-92B5-2BD56F9B76D6}" destId="{97281802-A32E-4C86-86B1-D40B9C00A800}" srcOrd="3" destOrd="0" parTransId="{43329154-4692-46D1-9F20-03F93CE0F071}" sibTransId="{383D6362-248A-4936-80E7-99427E23EEBA}"/>
    <dgm:cxn modelId="{7DC903FD-7E28-4ED4-8637-9DA490CDF2EA}" type="presOf" srcId="{24EB1095-36FB-4E4C-885A-B87BBF84A26B}" destId="{0B47ADEB-6D86-4BA6-8FB8-884E46E23A38}" srcOrd="0" destOrd="0" presId="urn:microsoft.com/office/officeart/2005/8/layout/radial6"/>
    <dgm:cxn modelId="{B0D1B147-C39B-4729-865D-496385F84599}" type="presParOf" srcId="{BD601B00-248B-4FDD-9685-114A14D79B7E}" destId="{5FB29EA6-9D45-40B9-8CFE-6D65D826B1D3}" srcOrd="0" destOrd="0" presId="urn:microsoft.com/office/officeart/2005/8/layout/radial6"/>
    <dgm:cxn modelId="{1770B702-1AB7-4FA7-9DFB-E73EA63F6604}" type="presParOf" srcId="{BD601B00-248B-4FDD-9685-114A14D79B7E}" destId="{0B47ADEB-6D86-4BA6-8FB8-884E46E23A38}" srcOrd="1" destOrd="0" presId="urn:microsoft.com/office/officeart/2005/8/layout/radial6"/>
    <dgm:cxn modelId="{584FA6C0-0E7F-42B4-B2F9-9E972575A06D}" type="presParOf" srcId="{BD601B00-248B-4FDD-9685-114A14D79B7E}" destId="{DDC35F72-291C-49DD-BB02-CEA2C5BAF7EC}" srcOrd="2" destOrd="0" presId="urn:microsoft.com/office/officeart/2005/8/layout/radial6"/>
    <dgm:cxn modelId="{81166D71-BE39-4E32-BA46-BF5553F43DA1}" type="presParOf" srcId="{BD601B00-248B-4FDD-9685-114A14D79B7E}" destId="{55DA1D6E-160B-49F6-80E9-66AC728E5619}" srcOrd="3" destOrd="0" presId="urn:microsoft.com/office/officeart/2005/8/layout/radial6"/>
    <dgm:cxn modelId="{DFDB1474-D540-429F-A98F-C787E1FA4922}" type="presParOf" srcId="{BD601B00-248B-4FDD-9685-114A14D79B7E}" destId="{1B04DC93-86A5-4F6F-AB52-FA5153502521}" srcOrd="4" destOrd="0" presId="urn:microsoft.com/office/officeart/2005/8/layout/radial6"/>
    <dgm:cxn modelId="{7B0ACA14-6A34-4F2E-9A9B-FF2CE7C21464}" type="presParOf" srcId="{BD601B00-248B-4FDD-9685-114A14D79B7E}" destId="{4B92B31A-694D-434A-9BF0-954A21B931FC}" srcOrd="5" destOrd="0" presId="urn:microsoft.com/office/officeart/2005/8/layout/radial6"/>
    <dgm:cxn modelId="{4B52E596-7910-478B-B0FD-6B4C575F09E6}" type="presParOf" srcId="{BD601B00-248B-4FDD-9685-114A14D79B7E}" destId="{1968CC23-4A07-448F-A0FA-D508C64E41AD}" srcOrd="6" destOrd="0" presId="urn:microsoft.com/office/officeart/2005/8/layout/radial6"/>
    <dgm:cxn modelId="{BE0B5E6A-8157-4D34-A88E-8E3265EE3AE4}" type="presParOf" srcId="{BD601B00-248B-4FDD-9685-114A14D79B7E}" destId="{C4CC05D2-D945-40C4-AA64-A746B5E48323}" srcOrd="7" destOrd="0" presId="urn:microsoft.com/office/officeart/2005/8/layout/radial6"/>
    <dgm:cxn modelId="{2347DD02-9E61-4251-90D5-42E33FC2D9F4}" type="presParOf" srcId="{BD601B00-248B-4FDD-9685-114A14D79B7E}" destId="{5132446F-CEBB-49D3-B248-1A015523C21E}" srcOrd="8" destOrd="0" presId="urn:microsoft.com/office/officeart/2005/8/layout/radial6"/>
    <dgm:cxn modelId="{819576CA-2F5A-4E5F-9D06-25B3B0BC54C2}" type="presParOf" srcId="{BD601B00-248B-4FDD-9685-114A14D79B7E}" destId="{10C91B09-2F77-4E24-9D7B-E5C23B7D49B1}" srcOrd="9" destOrd="0" presId="urn:microsoft.com/office/officeart/2005/8/layout/radial6"/>
    <dgm:cxn modelId="{A0117D50-A065-4CCE-9785-78F811440FFB}" type="presParOf" srcId="{BD601B00-248B-4FDD-9685-114A14D79B7E}" destId="{7489F914-686B-4C47-BD6F-784F7FD60B7A}" srcOrd="10" destOrd="0" presId="urn:microsoft.com/office/officeart/2005/8/layout/radial6"/>
    <dgm:cxn modelId="{1105507D-9234-4F2A-B8AC-B12B5D4AD3B5}" type="presParOf" srcId="{BD601B00-248B-4FDD-9685-114A14D79B7E}" destId="{2E8DA49C-BD0E-49A4-8C94-2F65C24751F8}" srcOrd="11" destOrd="0" presId="urn:microsoft.com/office/officeart/2005/8/layout/radial6"/>
    <dgm:cxn modelId="{79F557BF-7C26-48FC-9F4A-04FC699FF91C}" type="presParOf" srcId="{BD601B00-248B-4FDD-9685-114A14D79B7E}" destId="{F600AB32-AB03-4183-9E3D-BDBDE778FF02}" srcOrd="12" destOrd="0" presId="urn:microsoft.com/office/officeart/2005/8/layout/radial6"/>
    <dgm:cxn modelId="{5959E41E-0A7F-42F0-9E60-53B278501B68}" type="presParOf" srcId="{BD601B00-248B-4FDD-9685-114A14D79B7E}" destId="{E752B43A-90AC-4B4D-88D5-077A33A07FF9}" srcOrd="13" destOrd="0" presId="urn:microsoft.com/office/officeart/2005/8/layout/radial6"/>
    <dgm:cxn modelId="{7D082CD3-AF6B-4A36-A2C7-E9BC143ADF6A}" type="presParOf" srcId="{BD601B00-248B-4FDD-9685-114A14D79B7E}" destId="{396154E7-46DE-4130-8401-400D6A5774CD}" srcOrd="14" destOrd="0" presId="urn:microsoft.com/office/officeart/2005/8/layout/radial6"/>
    <dgm:cxn modelId="{C5DEE51D-6353-4985-9318-3B60EE108D7F}" type="presParOf" srcId="{BD601B00-248B-4FDD-9685-114A14D79B7E}" destId="{1BE84658-805F-4002-BD75-273BC5CC806A}" srcOrd="15" destOrd="0" presId="urn:microsoft.com/office/officeart/2005/8/layout/radial6"/>
    <dgm:cxn modelId="{AB118AC0-FD40-4A8E-AE6D-4C270D512615}" type="presParOf" srcId="{BD601B00-248B-4FDD-9685-114A14D79B7E}" destId="{789758A6-D856-4B6E-A17B-46CCA92724F4}" srcOrd="16" destOrd="0" presId="urn:microsoft.com/office/officeart/2005/8/layout/radial6"/>
    <dgm:cxn modelId="{7CD7DA50-1624-4434-9539-E5BFC698A4AF}" type="presParOf" srcId="{BD601B00-248B-4FDD-9685-114A14D79B7E}" destId="{59DE6027-5426-4221-92D3-7E1B2FFC369B}" srcOrd="17" destOrd="0" presId="urn:microsoft.com/office/officeart/2005/8/layout/radial6"/>
    <dgm:cxn modelId="{C322770E-86F2-4DDA-9B78-426FCDE5B79A}" type="presParOf" srcId="{BD601B00-248B-4FDD-9685-114A14D79B7E}" destId="{E1484A44-8E1B-4D15-A759-07090E2F9DB1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6E857B6-DE83-4B0D-8779-E245EEB97864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7C4C2B5E-A683-4AF9-A12A-A28C920D83C7}">
      <dgm:prSet phldrT="[Testo]" custT="1"/>
      <dgm:spPr>
        <a:solidFill>
          <a:srgbClr val="00B050"/>
        </a:solidFill>
      </dgm:spPr>
      <dgm:t>
        <a:bodyPr/>
        <a:lstStyle/>
        <a:p>
          <a:r>
            <a:rPr lang="it-IT" sz="1200" dirty="0" smtClean="0"/>
            <a:t>Impregnante</a:t>
          </a:r>
        </a:p>
      </dgm:t>
    </dgm:pt>
    <dgm:pt modelId="{779372F8-0FE7-4AF8-8B79-760B6813201E}" type="parTrans" cxnId="{C68508D3-E59B-4F82-AC80-9D46CB8C8DA0}">
      <dgm:prSet/>
      <dgm:spPr/>
      <dgm:t>
        <a:bodyPr/>
        <a:lstStyle/>
        <a:p>
          <a:endParaRPr lang="it-IT"/>
        </a:p>
      </dgm:t>
    </dgm:pt>
    <dgm:pt modelId="{33E55161-F053-48E5-8887-0D9ED6999081}" type="sibTrans" cxnId="{C68508D3-E59B-4F82-AC80-9D46CB8C8DA0}">
      <dgm:prSet custT="1"/>
      <dgm:spPr>
        <a:solidFill>
          <a:srgbClr val="00B050"/>
        </a:solidFill>
      </dgm:spPr>
      <dgm:t>
        <a:bodyPr/>
        <a:lstStyle/>
        <a:p>
          <a:r>
            <a:rPr lang="it-IT" sz="2000" dirty="0" smtClean="0"/>
            <a:t>Base di legno </a:t>
          </a:r>
          <a:r>
            <a:rPr lang="it-IT" sz="2000" dirty="0" err="1" smtClean="0"/>
            <a:t>mdf</a:t>
          </a:r>
          <a:endParaRPr lang="it-IT" sz="2000" dirty="0"/>
        </a:p>
      </dgm:t>
    </dgm:pt>
    <dgm:pt modelId="{EB558FC8-6113-4A8C-A89D-F7D7625B9B72}">
      <dgm:prSet phldrT="[Testo]" custT="1"/>
      <dgm:spPr>
        <a:solidFill>
          <a:srgbClr val="00B050"/>
        </a:solidFill>
      </dgm:spPr>
      <dgm:t>
        <a:bodyPr/>
        <a:lstStyle/>
        <a:p>
          <a:r>
            <a:rPr lang="it-IT" sz="1600" dirty="0" smtClean="0"/>
            <a:t>Stampa 3D (braccia e porta bicchiere)</a:t>
          </a:r>
          <a:endParaRPr lang="it-IT" sz="1600" dirty="0"/>
        </a:p>
      </dgm:t>
    </dgm:pt>
    <dgm:pt modelId="{9C2759F9-9A5D-4CCB-8722-35C7EF5E756D}" type="parTrans" cxnId="{ACE444CA-5CAF-4A34-9CF9-E4C693CA1B3C}">
      <dgm:prSet/>
      <dgm:spPr/>
      <dgm:t>
        <a:bodyPr/>
        <a:lstStyle/>
        <a:p>
          <a:endParaRPr lang="it-IT"/>
        </a:p>
      </dgm:t>
    </dgm:pt>
    <dgm:pt modelId="{C5AA31E9-89F4-46C0-BEAE-E82203C8AAA3}" type="sibTrans" cxnId="{ACE444CA-5CAF-4A34-9CF9-E4C693CA1B3C}">
      <dgm:prSet custT="1"/>
      <dgm:spPr>
        <a:solidFill>
          <a:srgbClr val="00B050"/>
        </a:solidFill>
      </dgm:spPr>
      <dgm:t>
        <a:bodyPr/>
        <a:lstStyle/>
        <a:p>
          <a:r>
            <a:rPr lang="it-IT" sz="1800" dirty="0" smtClean="0"/>
            <a:t>Cerniere, viti, bulloni, brugole, staffe</a:t>
          </a:r>
          <a:endParaRPr lang="it-IT" sz="1800" dirty="0"/>
        </a:p>
      </dgm:t>
    </dgm:pt>
    <dgm:pt modelId="{00C627E9-5531-4244-9535-EDB390533C54}">
      <dgm:prSet phldrT="[Testo]" custT="1"/>
      <dgm:spPr>
        <a:solidFill>
          <a:srgbClr val="00B050"/>
        </a:solidFill>
      </dgm:spPr>
      <dgm:t>
        <a:bodyPr/>
        <a:lstStyle/>
        <a:p>
          <a:r>
            <a:rPr lang="it-IT" sz="1600" dirty="0" smtClean="0"/>
            <a:t>Batterie telefono a energia solare</a:t>
          </a:r>
          <a:endParaRPr lang="it-IT" sz="1600" dirty="0"/>
        </a:p>
      </dgm:t>
    </dgm:pt>
    <dgm:pt modelId="{C4ACEEC0-FA5D-4EB5-8818-C0877341AB00}" type="parTrans" cxnId="{A17FA161-4FCD-4FB8-BBAF-EC0E1825BDE0}">
      <dgm:prSet/>
      <dgm:spPr/>
      <dgm:t>
        <a:bodyPr/>
        <a:lstStyle/>
        <a:p>
          <a:endParaRPr lang="it-IT"/>
        </a:p>
      </dgm:t>
    </dgm:pt>
    <dgm:pt modelId="{4BA2C5EF-8034-4697-B660-C63FB62C657D}" type="sibTrans" cxnId="{A17FA161-4FCD-4FB8-BBAF-EC0E1825BDE0}">
      <dgm:prSet custT="1"/>
      <dgm:spPr>
        <a:solidFill>
          <a:srgbClr val="00B050"/>
        </a:solidFill>
      </dgm:spPr>
      <dgm:t>
        <a:bodyPr/>
        <a:lstStyle/>
        <a:p>
          <a:r>
            <a:rPr lang="it-IT" sz="2000" dirty="0" smtClean="0"/>
            <a:t>Luci led</a:t>
          </a:r>
          <a:endParaRPr lang="it-IT" sz="2000" dirty="0"/>
        </a:p>
      </dgm:t>
    </dgm:pt>
    <dgm:pt modelId="{9A405DBD-C3D7-4564-9D0C-05F7E81C40FA}">
      <dgm:prSet custT="1"/>
      <dgm:spPr>
        <a:solidFill>
          <a:srgbClr val="00B050"/>
        </a:solidFill>
      </dgm:spPr>
      <dgm:t>
        <a:bodyPr/>
        <a:lstStyle/>
        <a:p>
          <a:r>
            <a:rPr lang="it-IT" sz="2000" dirty="0" smtClean="0"/>
            <a:t>Colla</a:t>
          </a:r>
          <a:endParaRPr lang="it-IT" sz="2000" dirty="0"/>
        </a:p>
      </dgm:t>
    </dgm:pt>
    <dgm:pt modelId="{25116EF3-9349-412C-B1BA-FB82D82BB179}" type="parTrans" cxnId="{CB68303B-C876-40BB-85B0-233D3867A3E4}">
      <dgm:prSet/>
      <dgm:spPr/>
      <dgm:t>
        <a:bodyPr/>
        <a:lstStyle/>
        <a:p>
          <a:endParaRPr lang="it-IT"/>
        </a:p>
      </dgm:t>
    </dgm:pt>
    <dgm:pt modelId="{478F846A-C411-471A-8A0D-05F27A5C8F65}" type="sibTrans" cxnId="{CB68303B-C876-40BB-85B0-233D3867A3E4}">
      <dgm:prSet custT="1"/>
      <dgm:spPr>
        <a:solidFill>
          <a:srgbClr val="00B050"/>
        </a:solidFill>
      </dgm:spPr>
      <dgm:t>
        <a:bodyPr/>
        <a:lstStyle/>
        <a:p>
          <a:r>
            <a:rPr lang="it-IT" sz="1800" dirty="0" smtClean="0"/>
            <a:t>Supporto telefono/</a:t>
          </a:r>
          <a:r>
            <a:rPr lang="it-IT" sz="1800" dirty="0" err="1" smtClean="0"/>
            <a:t>tablet</a:t>
          </a:r>
          <a:endParaRPr lang="it-IT" sz="1800" dirty="0"/>
        </a:p>
      </dgm:t>
    </dgm:pt>
    <dgm:pt modelId="{40BD8B9B-3677-45AB-B057-AB33B1D0E09D}">
      <dgm:prSet/>
      <dgm:spPr>
        <a:solidFill>
          <a:srgbClr val="00B050"/>
        </a:solidFill>
      </dgm:spPr>
      <dgm:t>
        <a:bodyPr/>
        <a:lstStyle/>
        <a:p>
          <a:r>
            <a:rPr lang="it-IT" dirty="0" smtClean="0"/>
            <a:t>Vernice per legno</a:t>
          </a:r>
          <a:endParaRPr lang="it-IT" dirty="0"/>
        </a:p>
      </dgm:t>
    </dgm:pt>
    <dgm:pt modelId="{41667FAA-46D3-4069-8C31-8359CA5D362C}" type="parTrans" cxnId="{C15C3D04-3E6B-420C-8F9F-EF63B033C167}">
      <dgm:prSet/>
      <dgm:spPr/>
      <dgm:t>
        <a:bodyPr/>
        <a:lstStyle/>
        <a:p>
          <a:endParaRPr lang="it-IT"/>
        </a:p>
      </dgm:t>
    </dgm:pt>
    <dgm:pt modelId="{82C23157-599C-4B69-8AAF-D0FC95FE8365}" type="sibTrans" cxnId="{C15C3D04-3E6B-420C-8F9F-EF63B033C167}">
      <dgm:prSet custT="1"/>
      <dgm:spPr>
        <a:solidFill>
          <a:srgbClr val="00B050"/>
        </a:solidFill>
      </dgm:spPr>
      <dgm:t>
        <a:bodyPr/>
        <a:lstStyle/>
        <a:p>
          <a:r>
            <a:rPr lang="it-IT" sz="2000" dirty="0" smtClean="0"/>
            <a:t>Gomma</a:t>
          </a:r>
          <a:endParaRPr lang="it-IT" sz="2000" dirty="0"/>
        </a:p>
      </dgm:t>
    </dgm:pt>
    <dgm:pt modelId="{CB6052E8-D065-423C-8C15-32183DDBF1CA}" type="pres">
      <dgm:prSet presAssocID="{D6E857B6-DE83-4B0D-8779-E245EEB97864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it-IT"/>
        </a:p>
      </dgm:t>
    </dgm:pt>
    <dgm:pt modelId="{BA6DE727-A949-41E1-BE1C-0851B3100307}" type="pres">
      <dgm:prSet presAssocID="{7C4C2B5E-A683-4AF9-A12A-A28C920D83C7}" presName="composite" presStyleCnt="0"/>
      <dgm:spPr/>
    </dgm:pt>
    <dgm:pt modelId="{DD51CC60-CCD4-4BB4-ACB2-A6B8A58269E5}" type="pres">
      <dgm:prSet presAssocID="{7C4C2B5E-A683-4AF9-A12A-A28C920D83C7}" presName="Parent1" presStyleLbl="node1" presStyleIdx="0" presStyleCnt="10" custLinFactNeighborX="8004" custLinFactNeighborY="4793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ECA8EA77-B2CF-490B-BF9E-468537305816}" type="pres">
      <dgm:prSet presAssocID="{7C4C2B5E-A683-4AF9-A12A-A28C920D83C7}" presName="Childtext1" presStyleLbl="revTx" presStyleIdx="0" presStyleCnt="5" custLinFactNeighborX="6834" custLinFactNeighborY="391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9EC2B699-975C-4066-902D-178F1A91C1C6}" type="pres">
      <dgm:prSet presAssocID="{7C4C2B5E-A683-4AF9-A12A-A28C920D83C7}" presName="BalanceSpacing" presStyleCnt="0"/>
      <dgm:spPr/>
    </dgm:pt>
    <dgm:pt modelId="{FF08CF66-2061-4DB9-BC93-538D38C01456}" type="pres">
      <dgm:prSet presAssocID="{7C4C2B5E-A683-4AF9-A12A-A28C920D83C7}" presName="BalanceSpacing1" presStyleCnt="0"/>
      <dgm:spPr/>
    </dgm:pt>
    <dgm:pt modelId="{E0933B78-239A-4E42-8478-B98759CD9DA3}" type="pres">
      <dgm:prSet presAssocID="{33E55161-F053-48E5-8887-0D9ED6999081}" presName="Accent1Text" presStyleLbl="node1" presStyleIdx="1" presStyleCnt="10" custLinFactNeighborX="3322" custLinFactNeighborY="47935"/>
      <dgm:spPr/>
      <dgm:t>
        <a:bodyPr/>
        <a:lstStyle/>
        <a:p>
          <a:endParaRPr lang="it-IT"/>
        </a:p>
      </dgm:t>
    </dgm:pt>
    <dgm:pt modelId="{5502EEFF-E763-4717-B831-308F0D09AECD}" type="pres">
      <dgm:prSet presAssocID="{33E55161-F053-48E5-8887-0D9ED6999081}" presName="spaceBetweenRectangles" presStyleCnt="0"/>
      <dgm:spPr/>
    </dgm:pt>
    <dgm:pt modelId="{585992C1-88FA-4C35-B742-B7C947C81D4A}" type="pres">
      <dgm:prSet presAssocID="{EB558FC8-6113-4A8C-A89D-F7D7625B9B72}" presName="composite" presStyleCnt="0"/>
      <dgm:spPr/>
    </dgm:pt>
    <dgm:pt modelId="{07A96E9F-C991-4492-87FA-43CDD2DB5559}" type="pres">
      <dgm:prSet presAssocID="{EB558FC8-6113-4A8C-A89D-F7D7625B9B72}" presName="Parent1" presStyleLbl="node1" presStyleIdx="2" presStyleCnt="10" custLinFactNeighborX="7067" custLinFactNeighborY="4927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898D53C7-5DDB-41B1-999A-E4DB8E5BC945}" type="pres">
      <dgm:prSet presAssocID="{EB558FC8-6113-4A8C-A89D-F7D7625B9B72}" presName="Childtext1" presStyleLbl="revTx" presStyleIdx="1" presStyleCnt="5" custLinFactNeighborX="7202" custLinFactNeighborY="19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401FD854-A3B1-4465-961A-740BE946A616}" type="pres">
      <dgm:prSet presAssocID="{EB558FC8-6113-4A8C-A89D-F7D7625B9B72}" presName="BalanceSpacing" presStyleCnt="0"/>
      <dgm:spPr/>
    </dgm:pt>
    <dgm:pt modelId="{D28D0BA0-1D86-4C3D-8C7C-8E075BF543F2}" type="pres">
      <dgm:prSet presAssocID="{EB558FC8-6113-4A8C-A89D-F7D7625B9B72}" presName="BalanceSpacing1" presStyleCnt="0"/>
      <dgm:spPr/>
    </dgm:pt>
    <dgm:pt modelId="{49E9E14F-6662-4B65-8648-FC57CBF2A24F}" type="pres">
      <dgm:prSet presAssocID="{C5AA31E9-89F4-46C0-BEAE-E82203C8AAA3}" presName="Accent1Text" presStyleLbl="node1" presStyleIdx="3" presStyleCnt="10" custLinFactNeighborX="10049" custLinFactNeighborY="49274"/>
      <dgm:spPr/>
      <dgm:t>
        <a:bodyPr/>
        <a:lstStyle/>
        <a:p>
          <a:endParaRPr lang="it-IT"/>
        </a:p>
      </dgm:t>
    </dgm:pt>
    <dgm:pt modelId="{9FEA569D-402C-4E2D-8865-5BA4C97BD39E}" type="pres">
      <dgm:prSet presAssocID="{C5AA31E9-89F4-46C0-BEAE-E82203C8AAA3}" presName="spaceBetweenRectangles" presStyleCnt="0"/>
      <dgm:spPr/>
    </dgm:pt>
    <dgm:pt modelId="{FAA488DB-D68E-4F49-B137-737333E86EEE}" type="pres">
      <dgm:prSet presAssocID="{00C627E9-5531-4244-9535-EDB390533C54}" presName="composite" presStyleCnt="0"/>
      <dgm:spPr/>
    </dgm:pt>
    <dgm:pt modelId="{6F483BAC-FD66-41C2-8790-339E74FBA930}" type="pres">
      <dgm:prSet presAssocID="{00C627E9-5531-4244-9535-EDB390533C54}" presName="Parent1" presStyleLbl="node1" presStyleIdx="4" presStyleCnt="10" custLinFactNeighborX="9946" custLinFactNeighborY="49319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9C6E7AAB-7B3E-4EAE-BD74-A3C7422066B8}" type="pres">
      <dgm:prSet presAssocID="{00C627E9-5531-4244-9535-EDB390533C54}" presName="Childtext1" presStyleLbl="revTx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6A7C3F34-5D5C-4433-9211-DE094EF0C47B}" type="pres">
      <dgm:prSet presAssocID="{00C627E9-5531-4244-9535-EDB390533C54}" presName="BalanceSpacing" presStyleCnt="0"/>
      <dgm:spPr/>
    </dgm:pt>
    <dgm:pt modelId="{951FB25C-6DEE-4566-9A2D-17F50DF03BB3}" type="pres">
      <dgm:prSet presAssocID="{00C627E9-5531-4244-9535-EDB390533C54}" presName="BalanceSpacing1" presStyleCnt="0"/>
      <dgm:spPr/>
    </dgm:pt>
    <dgm:pt modelId="{E008BF02-E049-411E-BCA8-18C4816C0DFD}" type="pres">
      <dgm:prSet presAssocID="{4BA2C5EF-8034-4697-B660-C63FB62C657D}" presName="Accent1Text" presStyleLbl="node1" presStyleIdx="5" presStyleCnt="10" custLinFactNeighborX="4259" custLinFactNeighborY="49319"/>
      <dgm:spPr/>
      <dgm:t>
        <a:bodyPr/>
        <a:lstStyle/>
        <a:p>
          <a:endParaRPr lang="it-IT"/>
        </a:p>
      </dgm:t>
    </dgm:pt>
    <dgm:pt modelId="{7942539F-DA49-4267-87AA-E9FFB28FD084}" type="pres">
      <dgm:prSet presAssocID="{4BA2C5EF-8034-4697-B660-C63FB62C657D}" presName="spaceBetweenRectangles" presStyleCnt="0"/>
      <dgm:spPr/>
    </dgm:pt>
    <dgm:pt modelId="{5449F3CF-2696-4170-B7A0-349828860CB1}" type="pres">
      <dgm:prSet presAssocID="{9A405DBD-C3D7-4564-9D0C-05F7E81C40FA}" presName="composite" presStyleCnt="0"/>
      <dgm:spPr/>
    </dgm:pt>
    <dgm:pt modelId="{3A5FD25A-5B3A-42EB-A644-58223C99814F}" type="pres">
      <dgm:prSet presAssocID="{9A405DBD-C3D7-4564-9D0C-05F7E81C40FA}" presName="Parent1" presStyleLbl="node1" presStyleIdx="6" presStyleCnt="10" custLinFactNeighborX="8940" custLinFactNeighborY="5388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85B221A1-D134-4DE8-BF45-1B9C7CB8B780}" type="pres">
      <dgm:prSet presAssocID="{9A405DBD-C3D7-4564-9D0C-05F7E81C40FA}" presName="Childtext1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A0A1919C-E56E-4BF3-B6D6-B00882BB384C}" type="pres">
      <dgm:prSet presAssocID="{9A405DBD-C3D7-4564-9D0C-05F7E81C40FA}" presName="BalanceSpacing" presStyleCnt="0"/>
      <dgm:spPr/>
    </dgm:pt>
    <dgm:pt modelId="{A4AA8E4E-7FAF-46DA-9C92-2699E840B618}" type="pres">
      <dgm:prSet presAssocID="{9A405DBD-C3D7-4564-9D0C-05F7E81C40FA}" presName="BalanceSpacing1" presStyleCnt="0"/>
      <dgm:spPr/>
    </dgm:pt>
    <dgm:pt modelId="{56C968DF-DAA4-49E9-A6DA-1346EC5F9820}" type="pres">
      <dgm:prSet presAssocID="{478F846A-C411-471A-8A0D-05F27A5C8F65}" presName="Accent1Text" presStyleLbl="node1" presStyleIdx="7" presStyleCnt="10" custLinFactNeighborX="8940" custLinFactNeighborY="53884"/>
      <dgm:spPr/>
      <dgm:t>
        <a:bodyPr/>
        <a:lstStyle/>
        <a:p>
          <a:endParaRPr lang="it-IT"/>
        </a:p>
      </dgm:t>
    </dgm:pt>
    <dgm:pt modelId="{7E50B2A0-B288-4B21-8E2B-365A0A75C7E9}" type="pres">
      <dgm:prSet presAssocID="{478F846A-C411-471A-8A0D-05F27A5C8F65}" presName="spaceBetweenRectangles" presStyleCnt="0"/>
      <dgm:spPr/>
    </dgm:pt>
    <dgm:pt modelId="{B80BC650-E7DC-4600-9F1A-2A5ABD2509A4}" type="pres">
      <dgm:prSet presAssocID="{40BD8B9B-3677-45AB-B057-AB33B1D0E09D}" presName="composite" presStyleCnt="0"/>
      <dgm:spPr/>
    </dgm:pt>
    <dgm:pt modelId="{01D35159-77C4-4E9C-AB36-AED82DF2F30D}" type="pres">
      <dgm:prSet presAssocID="{40BD8B9B-3677-45AB-B057-AB33B1D0E09D}" presName="Parent1" presStyleLbl="node1" presStyleIdx="8" presStyleCnt="10" custLinFactX="17738" custLinFactY="-100000" custLinFactNeighborX="100000" custLinFactNeighborY="-19158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E632EC2B-F947-4E5E-B3A5-5146DA875E83}" type="pres">
      <dgm:prSet presAssocID="{40BD8B9B-3677-45AB-B057-AB33B1D0E09D}" presName="Childtext1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A1B99155-087A-4B16-B7CC-3F91A9F3C413}" type="pres">
      <dgm:prSet presAssocID="{40BD8B9B-3677-45AB-B057-AB33B1D0E09D}" presName="BalanceSpacing" presStyleCnt="0"/>
      <dgm:spPr/>
    </dgm:pt>
    <dgm:pt modelId="{B465BFF1-5C7A-4EEC-A62C-7AC1A153FA08}" type="pres">
      <dgm:prSet presAssocID="{40BD8B9B-3677-45AB-B057-AB33B1D0E09D}" presName="BalanceSpacing1" presStyleCnt="0"/>
      <dgm:spPr/>
    </dgm:pt>
    <dgm:pt modelId="{06F6C4F3-D599-4A82-971F-1E4A53736890}" type="pres">
      <dgm:prSet presAssocID="{82C23157-599C-4B69-8AAF-D0FC95FE8365}" presName="Accent1Text" presStyleLbl="node1" presStyleIdx="9" presStyleCnt="10" custLinFactY="-100000" custLinFactNeighborX="-55739" custLinFactNeighborY="-105366"/>
      <dgm:spPr/>
      <dgm:t>
        <a:bodyPr/>
        <a:lstStyle/>
        <a:p>
          <a:endParaRPr lang="it-IT"/>
        </a:p>
      </dgm:t>
    </dgm:pt>
  </dgm:ptLst>
  <dgm:cxnLst>
    <dgm:cxn modelId="{22CC5E68-7E10-4B26-A7F3-032EA6EC5836}" type="presOf" srcId="{D6E857B6-DE83-4B0D-8779-E245EEB97864}" destId="{CB6052E8-D065-423C-8C15-32183DDBF1CA}" srcOrd="0" destOrd="0" presId="urn:microsoft.com/office/officeart/2008/layout/AlternatingHexagons"/>
    <dgm:cxn modelId="{41DE847D-CF70-4CBF-97B8-0EA18BE9505B}" type="presOf" srcId="{40BD8B9B-3677-45AB-B057-AB33B1D0E09D}" destId="{01D35159-77C4-4E9C-AB36-AED82DF2F30D}" srcOrd="0" destOrd="0" presId="urn:microsoft.com/office/officeart/2008/layout/AlternatingHexagons"/>
    <dgm:cxn modelId="{C68508D3-E59B-4F82-AC80-9D46CB8C8DA0}" srcId="{D6E857B6-DE83-4B0D-8779-E245EEB97864}" destId="{7C4C2B5E-A683-4AF9-A12A-A28C920D83C7}" srcOrd="0" destOrd="0" parTransId="{779372F8-0FE7-4AF8-8B79-760B6813201E}" sibTransId="{33E55161-F053-48E5-8887-0D9ED6999081}"/>
    <dgm:cxn modelId="{ACE444CA-5CAF-4A34-9CF9-E4C693CA1B3C}" srcId="{D6E857B6-DE83-4B0D-8779-E245EEB97864}" destId="{EB558FC8-6113-4A8C-A89D-F7D7625B9B72}" srcOrd="1" destOrd="0" parTransId="{9C2759F9-9A5D-4CCB-8722-35C7EF5E756D}" sibTransId="{C5AA31E9-89F4-46C0-BEAE-E82203C8AAA3}"/>
    <dgm:cxn modelId="{CEDD0FBA-7C19-4981-8F28-13B9A1EB5221}" type="presOf" srcId="{478F846A-C411-471A-8A0D-05F27A5C8F65}" destId="{56C968DF-DAA4-49E9-A6DA-1346EC5F9820}" srcOrd="0" destOrd="0" presId="urn:microsoft.com/office/officeart/2008/layout/AlternatingHexagons"/>
    <dgm:cxn modelId="{219F5427-C6D0-4E49-AF22-A9E17C54E6EB}" type="presOf" srcId="{33E55161-F053-48E5-8887-0D9ED6999081}" destId="{E0933B78-239A-4E42-8478-B98759CD9DA3}" srcOrd="0" destOrd="0" presId="urn:microsoft.com/office/officeart/2008/layout/AlternatingHexagons"/>
    <dgm:cxn modelId="{CB68303B-C876-40BB-85B0-233D3867A3E4}" srcId="{D6E857B6-DE83-4B0D-8779-E245EEB97864}" destId="{9A405DBD-C3D7-4564-9D0C-05F7E81C40FA}" srcOrd="3" destOrd="0" parTransId="{25116EF3-9349-412C-B1BA-FB82D82BB179}" sibTransId="{478F846A-C411-471A-8A0D-05F27A5C8F65}"/>
    <dgm:cxn modelId="{B4BDB166-D2A7-4453-9A31-8E124F979C94}" type="presOf" srcId="{4BA2C5EF-8034-4697-B660-C63FB62C657D}" destId="{E008BF02-E049-411E-BCA8-18C4816C0DFD}" srcOrd="0" destOrd="0" presId="urn:microsoft.com/office/officeart/2008/layout/AlternatingHexagons"/>
    <dgm:cxn modelId="{B7BC8B79-7294-4013-845C-21B7E555695D}" type="presOf" srcId="{00C627E9-5531-4244-9535-EDB390533C54}" destId="{6F483BAC-FD66-41C2-8790-339E74FBA930}" srcOrd="0" destOrd="0" presId="urn:microsoft.com/office/officeart/2008/layout/AlternatingHexagons"/>
    <dgm:cxn modelId="{9BA81658-CDD5-48A3-BCC4-5500AAC1E895}" type="presOf" srcId="{7C4C2B5E-A683-4AF9-A12A-A28C920D83C7}" destId="{DD51CC60-CCD4-4BB4-ACB2-A6B8A58269E5}" srcOrd="0" destOrd="0" presId="urn:microsoft.com/office/officeart/2008/layout/AlternatingHexagons"/>
    <dgm:cxn modelId="{2BAA6EED-4704-4BF2-9C27-5EA60DF23F13}" type="presOf" srcId="{82C23157-599C-4B69-8AAF-D0FC95FE8365}" destId="{06F6C4F3-D599-4A82-971F-1E4A53736890}" srcOrd="0" destOrd="0" presId="urn:microsoft.com/office/officeart/2008/layout/AlternatingHexagons"/>
    <dgm:cxn modelId="{A17FA161-4FCD-4FB8-BBAF-EC0E1825BDE0}" srcId="{D6E857B6-DE83-4B0D-8779-E245EEB97864}" destId="{00C627E9-5531-4244-9535-EDB390533C54}" srcOrd="2" destOrd="0" parTransId="{C4ACEEC0-FA5D-4EB5-8818-C0877341AB00}" sibTransId="{4BA2C5EF-8034-4697-B660-C63FB62C657D}"/>
    <dgm:cxn modelId="{51253345-EA47-4C3E-BB47-709DADC8C8BD}" type="presOf" srcId="{EB558FC8-6113-4A8C-A89D-F7D7625B9B72}" destId="{07A96E9F-C991-4492-87FA-43CDD2DB5559}" srcOrd="0" destOrd="0" presId="urn:microsoft.com/office/officeart/2008/layout/AlternatingHexagons"/>
    <dgm:cxn modelId="{6D475CD0-FC54-4A62-803E-2EF18D12DF4C}" type="presOf" srcId="{C5AA31E9-89F4-46C0-BEAE-E82203C8AAA3}" destId="{49E9E14F-6662-4B65-8648-FC57CBF2A24F}" srcOrd="0" destOrd="0" presId="urn:microsoft.com/office/officeart/2008/layout/AlternatingHexagons"/>
    <dgm:cxn modelId="{C15C3D04-3E6B-420C-8F9F-EF63B033C167}" srcId="{D6E857B6-DE83-4B0D-8779-E245EEB97864}" destId="{40BD8B9B-3677-45AB-B057-AB33B1D0E09D}" srcOrd="4" destOrd="0" parTransId="{41667FAA-46D3-4069-8C31-8359CA5D362C}" sibTransId="{82C23157-599C-4B69-8AAF-D0FC95FE8365}"/>
    <dgm:cxn modelId="{E83CA335-7692-4345-BB52-4CDEDFC48254}" type="presOf" srcId="{9A405DBD-C3D7-4564-9D0C-05F7E81C40FA}" destId="{3A5FD25A-5B3A-42EB-A644-58223C99814F}" srcOrd="0" destOrd="0" presId="urn:microsoft.com/office/officeart/2008/layout/AlternatingHexagons"/>
    <dgm:cxn modelId="{20EB9C49-EC63-4BC9-A42B-F1E13C673EF0}" type="presParOf" srcId="{CB6052E8-D065-423C-8C15-32183DDBF1CA}" destId="{BA6DE727-A949-41E1-BE1C-0851B3100307}" srcOrd="0" destOrd="0" presId="urn:microsoft.com/office/officeart/2008/layout/AlternatingHexagons"/>
    <dgm:cxn modelId="{EA2B01E5-FA23-40DE-A227-0C0CDB2AABFE}" type="presParOf" srcId="{BA6DE727-A949-41E1-BE1C-0851B3100307}" destId="{DD51CC60-CCD4-4BB4-ACB2-A6B8A58269E5}" srcOrd="0" destOrd="0" presId="urn:microsoft.com/office/officeart/2008/layout/AlternatingHexagons"/>
    <dgm:cxn modelId="{CD376D59-AC3F-4CEE-8E6A-BFA10C6A0534}" type="presParOf" srcId="{BA6DE727-A949-41E1-BE1C-0851B3100307}" destId="{ECA8EA77-B2CF-490B-BF9E-468537305816}" srcOrd="1" destOrd="0" presId="urn:microsoft.com/office/officeart/2008/layout/AlternatingHexagons"/>
    <dgm:cxn modelId="{47328624-CA72-448A-A876-D3F4CC593413}" type="presParOf" srcId="{BA6DE727-A949-41E1-BE1C-0851B3100307}" destId="{9EC2B699-975C-4066-902D-178F1A91C1C6}" srcOrd="2" destOrd="0" presId="urn:microsoft.com/office/officeart/2008/layout/AlternatingHexagons"/>
    <dgm:cxn modelId="{7DFD26D9-1E2C-4D05-B6B7-4E85D172C4C5}" type="presParOf" srcId="{BA6DE727-A949-41E1-BE1C-0851B3100307}" destId="{FF08CF66-2061-4DB9-BC93-538D38C01456}" srcOrd="3" destOrd="0" presId="urn:microsoft.com/office/officeart/2008/layout/AlternatingHexagons"/>
    <dgm:cxn modelId="{3CEB4094-3214-4BEA-93E8-7E96D1CCD604}" type="presParOf" srcId="{BA6DE727-A949-41E1-BE1C-0851B3100307}" destId="{E0933B78-239A-4E42-8478-B98759CD9DA3}" srcOrd="4" destOrd="0" presId="urn:microsoft.com/office/officeart/2008/layout/AlternatingHexagons"/>
    <dgm:cxn modelId="{06586877-BED2-45C2-AC65-861355982E4A}" type="presParOf" srcId="{CB6052E8-D065-423C-8C15-32183DDBF1CA}" destId="{5502EEFF-E763-4717-B831-308F0D09AECD}" srcOrd="1" destOrd="0" presId="urn:microsoft.com/office/officeart/2008/layout/AlternatingHexagons"/>
    <dgm:cxn modelId="{058CE5AC-7A44-498F-9558-9B97D2D9E912}" type="presParOf" srcId="{CB6052E8-D065-423C-8C15-32183DDBF1CA}" destId="{585992C1-88FA-4C35-B742-B7C947C81D4A}" srcOrd="2" destOrd="0" presId="urn:microsoft.com/office/officeart/2008/layout/AlternatingHexagons"/>
    <dgm:cxn modelId="{55E5B117-AD8A-45F9-991A-11F5000D1B65}" type="presParOf" srcId="{585992C1-88FA-4C35-B742-B7C947C81D4A}" destId="{07A96E9F-C991-4492-87FA-43CDD2DB5559}" srcOrd="0" destOrd="0" presId="urn:microsoft.com/office/officeart/2008/layout/AlternatingHexagons"/>
    <dgm:cxn modelId="{4432D4EA-1261-474D-90D5-D7CFE5D0A145}" type="presParOf" srcId="{585992C1-88FA-4C35-B742-B7C947C81D4A}" destId="{898D53C7-5DDB-41B1-999A-E4DB8E5BC945}" srcOrd="1" destOrd="0" presId="urn:microsoft.com/office/officeart/2008/layout/AlternatingHexagons"/>
    <dgm:cxn modelId="{2603C0DC-7C4C-44D8-9285-D4897E0420D1}" type="presParOf" srcId="{585992C1-88FA-4C35-B742-B7C947C81D4A}" destId="{401FD854-A3B1-4465-961A-740BE946A616}" srcOrd="2" destOrd="0" presId="urn:microsoft.com/office/officeart/2008/layout/AlternatingHexagons"/>
    <dgm:cxn modelId="{0834BD56-A224-468C-A751-29B591280A68}" type="presParOf" srcId="{585992C1-88FA-4C35-B742-B7C947C81D4A}" destId="{D28D0BA0-1D86-4C3D-8C7C-8E075BF543F2}" srcOrd="3" destOrd="0" presId="urn:microsoft.com/office/officeart/2008/layout/AlternatingHexagons"/>
    <dgm:cxn modelId="{30CAB1F3-1CAA-4893-8BA1-B1089866E18B}" type="presParOf" srcId="{585992C1-88FA-4C35-B742-B7C947C81D4A}" destId="{49E9E14F-6662-4B65-8648-FC57CBF2A24F}" srcOrd="4" destOrd="0" presId="urn:microsoft.com/office/officeart/2008/layout/AlternatingHexagons"/>
    <dgm:cxn modelId="{0DC6B397-D17F-4382-B644-04E91F5832AC}" type="presParOf" srcId="{CB6052E8-D065-423C-8C15-32183DDBF1CA}" destId="{9FEA569D-402C-4E2D-8865-5BA4C97BD39E}" srcOrd="3" destOrd="0" presId="urn:microsoft.com/office/officeart/2008/layout/AlternatingHexagons"/>
    <dgm:cxn modelId="{CF7185D3-F6B3-4C0B-A1BA-09455440336C}" type="presParOf" srcId="{CB6052E8-D065-423C-8C15-32183DDBF1CA}" destId="{FAA488DB-D68E-4F49-B137-737333E86EEE}" srcOrd="4" destOrd="0" presId="urn:microsoft.com/office/officeart/2008/layout/AlternatingHexagons"/>
    <dgm:cxn modelId="{C985A104-B795-4A2C-997E-DB6A336BF7FB}" type="presParOf" srcId="{FAA488DB-D68E-4F49-B137-737333E86EEE}" destId="{6F483BAC-FD66-41C2-8790-339E74FBA930}" srcOrd="0" destOrd="0" presId="urn:microsoft.com/office/officeart/2008/layout/AlternatingHexagons"/>
    <dgm:cxn modelId="{13E69EBC-E519-4886-9126-DF9D454DB4A5}" type="presParOf" srcId="{FAA488DB-D68E-4F49-B137-737333E86EEE}" destId="{9C6E7AAB-7B3E-4EAE-BD74-A3C7422066B8}" srcOrd="1" destOrd="0" presId="urn:microsoft.com/office/officeart/2008/layout/AlternatingHexagons"/>
    <dgm:cxn modelId="{4A3F8BD3-F019-4B48-9115-C18E85BC79E8}" type="presParOf" srcId="{FAA488DB-D68E-4F49-B137-737333E86EEE}" destId="{6A7C3F34-5D5C-4433-9211-DE094EF0C47B}" srcOrd="2" destOrd="0" presId="urn:microsoft.com/office/officeart/2008/layout/AlternatingHexagons"/>
    <dgm:cxn modelId="{5A13B179-438C-45D8-B4F6-A7219DD76442}" type="presParOf" srcId="{FAA488DB-D68E-4F49-B137-737333E86EEE}" destId="{951FB25C-6DEE-4566-9A2D-17F50DF03BB3}" srcOrd="3" destOrd="0" presId="urn:microsoft.com/office/officeart/2008/layout/AlternatingHexagons"/>
    <dgm:cxn modelId="{CD1405CF-9118-4F4D-8951-7FD6A108F810}" type="presParOf" srcId="{FAA488DB-D68E-4F49-B137-737333E86EEE}" destId="{E008BF02-E049-411E-BCA8-18C4816C0DFD}" srcOrd="4" destOrd="0" presId="urn:microsoft.com/office/officeart/2008/layout/AlternatingHexagons"/>
    <dgm:cxn modelId="{F717D450-4774-4398-BCC8-A6237CEE9517}" type="presParOf" srcId="{CB6052E8-D065-423C-8C15-32183DDBF1CA}" destId="{7942539F-DA49-4267-87AA-E9FFB28FD084}" srcOrd="5" destOrd="0" presId="urn:microsoft.com/office/officeart/2008/layout/AlternatingHexagons"/>
    <dgm:cxn modelId="{304A752C-7706-4EE8-9861-75A82EC2E7D9}" type="presParOf" srcId="{CB6052E8-D065-423C-8C15-32183DDBF1CA}" destId="{5449F3CF-2696-4170-B7A0-349828860CB1}" srcOrd="6" destOrd="0" presId="urn:microsoft.com/office/officeart/2008/layout/AlternatingHexagons"/>
    <dgm:cxn modelId="{547CF490-CC5E-4D3F-8CC2-DB1A4502D7B0}" type="presParOf" srcId="{5449F3CF-2696-4170-B7A0-349828860CB1}" destId="{3A5FD25A-5B3A-42EB-A644-58223C99814F}" srcOrd="0" destOrd="0" presId="urn:microsoft.com/office/officeart/2008/layout/AlternatingHexagons"/>
    <dgm:cxn modelId="{AE6E3A07-9459-441C-9853-57D319C684C7}" type="presParOf" srcId="{5449F3CF-2696-4170-B7A0-349828860CB1}" destId="{85B221A1-D134-4DE8-BF45-1B9C7CB8B780}" srcOrd="1" destOrd="0" presId="urn:microsoft.com/office/officeart/2008/layout/AlternatingHexagons"/>
    <dgm:cxn modelId="{FC1D4490-8718-4E8E-B36A-912E12832A27}" type="presParOf" srcId="{5449F3CF-2696-4170-B7A0-349828860CB1}" destId="{A0A1919C-E56E-4BF3-B6D6-B00882BB384C}" srcOrd="2" destOrd="0" presId="urn:microsoft.com/office/officeart/2008/layout/AlternatingHexagons"/>
    <dgm:cxn modelId="{AA29786F-6424-4988-BEF9-3AC9A0A5FFF5}" type="presParOf" srcId="{5449F3CF-2696-4170-B7A0-349828860CB1}" destId="{A4AA8E4E-7FAF-46DA-9C92-2699E840B618}" srcOrd="3" destOrd="0" presId="urn:microsoft.com/office/officeart/2008/layout/AlternatingHexagons"/>
    <dgm:cxn modelId="{69A26E8F-82DC-4ADB-9E03-6D3754967AAD}" type="presParOf" srcId="{5449F3CF-2696-4170-B7A0-349828860CB1}" destId="{56C968DF-DAA4-49E9-A6DA-1346EC5F9820}" srcOrd="4" destOrd="0" presId="urn:microsoft.com/office/officeart/2008/layout/AlternatingHexagons"/>
    <dgm:cxn modelId="{CBC3AE2F-0276-4ACC-ABE5-88E887DE30CC}" type="presParOf" srcId="{CB6052E8-D065-423C-8C15-32183DDBF1CA}" destId="{7E50B2A0-B288-4B21-8E2B-365A0A75C7E9}" srcOrd="7" destOrd="0" presId="urn:microsoft.com/office/officeart/2008/layout/AlternatingHexagons"/>
    <dgm:cxn modelId="{CEBD8744-A8DB-475A-B190-5F67C2E1450F}" type="presParOf" srcId="{CB6052E8-D065-423C-8C15-32183DDBF1CA}" destId="{B80BC650-E7DC-4600-9F1A-2A5ABD2509A4}" srcOrd="8" destOrd="0" presId="urn:microsoft.com/office/officeart/2008/layout/AlternatingHexagons"/>
    <dgm:cxn modelId="{375E9A4A-ACE8-4999-8E89-746CABDA335F}" type="presParOf" srcId="{B80BC650-E7DC-4600-9F1A-2A5ABD2509A4}" destId="{01D35159-77C4-4E9C-AB36-AED82DF2F30D}" srcOrd="0" destOrd="0" presId="urn:microsoft.com/office/officeart/2008/layout/AlternatingHexagons"/>
    <dgm:cxn modelId="{627B885B-718C-49CB-98C5-5E5C5794B04B}" type="presParOf" srcId="{B80BC650-E7DC-4600-9F1A-2A5ABD2509A4}" destId="{E632EC2B-F947-4E5E-B3A5-5146DA875E83}" srcOrd="1" destOrd="0" presId="urn:microsoft.com/office/officeart/2008/layout/AlternatingHexagons"/>
    <dgm:cxn modelId="{22727E03-8382-423F-B438-4D2FF78C2875}" type="presParOf" srcId="{B80BC650-E7DC-4600-9F1A-2A5ABD2509A4}" destId="{A1B99155-087A-4B16-B7CC-3F91A9F3C413}" srcOrd="2" destOrd="0" presId="urn:microsoft.com/office/officeart/2008/layout/AlternatingHexagons"/>
    <dgm:cxn modelId="{9CECCAA9-56AE-4DB0-A792-5884E1AD8246}" type="presParOf" srcId="{B80BC650-E7DC-4600-9F1A-2A5ABD2509A4}" destId="{B465BFF1-5C7A-4EEC-A62C-7AC1A153FA08}" srcOrd="3" destOrd="0" presId="urn:microsoft.com/office/officeart/2008/layout/AlternatingHexagons"/>
    <dgm:cxn modelId="{B88E39D5-7E06-432F-B876-2B597D8E38C1}" type="presParOf" srcId="{B80BC650-E7DC-4600-9F1A-2A5ABD2509A4}" destId="{06F6C4F3-D599-4A82-971F-1E4A53736890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6FFCC2C-4BE6-4D02-AB0C-EAA0D8642FD8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97C0E12-217E-4126-9257-80752D3A47B3}">
      <dgm:prSet phldrT="[Testo]"/>
      <dgm:spPr>
        <a:solidFill>
          <a:srgbClr val="00B050"/>
        </a:solidFill>
      </dgm:spPr>
      <dgm:t>
        <a:bodyPr/>
        <a:lstStyle/>
        <a:p>
          <a:r>
            <a:rPr lang="it-IT" dirty="0" smtClean="0"/>
            <a:t>Risorse/</a:t>
          </a:r>
        </a:p>
        <a:p>
          <a:r>
            <a:rPr lang="it-IT" smtClean="0"/>
            <a:t>fonti</a:t>
          </a:r>
          <a:endParaRPr lang="it-IT" dirty="0"/>
        </a:p>
      </dgm:t>
    </dgm:pt>
    <dgm:pt modelId="{A451446D-015B-4829-8B82-CED93D7B4F35}" type="parTrans" cxnId="{6A54C4F3-A0ED-41CF-932F-5E51B42E4EAF}">
      <dgm:prSet/>
      <dgm:spPr/>
      <dgm:t>
        <a:bodyPr/>
        <a:lstStyle/>
        <a:p>
          <a:endParaRPr lang="it-IT"/>
        </a:p>
      </dgm:t>
    </dgm:pt>
    <dgm:pt modelId="{5BD4C53B-862F-4DD0-A3C7-AB96AE9CB102}" type="sibTrans" cxnId="{6A54C4F3-A0ED-41CF-932F-5E51B42E4EAF}">
      <dgm:prSet/>
      <dgm:spPr/>
      <dgm:t>
        <a:bodyPr/>
        <a:lstStyle/>
        <a:p>
          <a:endParaRPr lang="it-IT"/>
        </a:p>
      </dgm:t>
    </dgm:pt>
    <dgm:pt modelId="{6B78AB74-F326-4939-A5BE-5F3863C8F6F5}">
      <dgm:prSet phldrT="[Testo]"/>
      <dgm:spPr>
        <a:solidFill>
          <a:srgbClr val="F2F8EE">
            <a:alpha val="89804"/>
          </a:srgbClr>
        </a:solidFill>
        <a:ln>
          <a:solidFill>
            <a:srgbClr val="00B050"/>
          </a:solidFill>
        </a:ln>
      </dgm:spPr>
      <dgm:t>
        <a:bodyPr/>
        <a:lstStyle/>
        <a:p>
          <a:r>
            <a:rPr lang="it-IT" dirty="0" err="1" smtClean="0"/>
            <a:t>Tuttolegno</a:t>
          </a:r>
          <a:endParaRPr lang="it-IT" dirty="0"/>
        </a:p>
      </dgm:t>
    </dgm:pt>
    <dgm:pt modelId="{F614F227-D7E1-4B49-B87B-81BE64EBAFC2}" type="parTrans" cxnId="{4CC77E47-957E-4157-9C25-B2E6FBC14756}">
      <dgm:prSet/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endParaRPr lang="it-IT"/>
        </a:p>
      </dgm:t>
    </dgm:pt>
    <dgm:pt modelId="{04790DC6-DC7D-4CFC-A1F1-A290FF492CB0}" type="sibTrans" cxnId="{4CC77E47-957E-4157-9C25-B2E6FBC14756}">
      <dgm:prSet/>
      <dgm:spPr/>
      <dgm:t>
        <a:bodyPr/>
        <a:lstStyle/>
        <a:p>
          <a:endParaRPr lang="it-IT"/>
        </a:p>
      </dgm:t>
    </dgm:pt>
    <dgm:pt modelId="{CC54B766-54F0-4F28-B6BB-381D4D0E97D5}">
      <dgm:prSet phldrT="[Testo]"/>
      <dgm:spPr>
        <a:solidFill>
          <a:srgbClr val="F2F8EE">
            <a:alpha val="89804"/>
          </a:srgbClr>
        </a:solidFill>
        <a:ln>
          <a:solidFill>
            <a:srgbClr val="00B050"/>
          </a:solidFill>
        </a:ln>
      </dgm:spPr>
      <dgm:t>
        <a:bodyPr/>
        <a:lstStyle/>
        <a:p>
          <a:r>
            <a:rPr lang="it-IT" dirty="0" err="1" smtClean="0"/>
            <a:t>Odasso</a:t>
          </a:r>
          <a:endParaRPr lang="it-IT" dirty="0"/>
        </a:p>
      </dgm:t>
    </dgm:pt>
    <dgm:pt modelId="{1A3CEF7B-3248-42BC-BE2A-D0B55838ACF2}" type="parTrans" cxnId="{B0D6D500-2BAB-4DE8-8E62-22B3A0F6E8D4}">
      <dgm:prSet/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endParaRPr lang="it-IT"/>
        </a:p>
      </dgm:t>
    </dgm:pt>
    <dgm:pt modelId="{B61DEADE-FCAB-4E3B-812E-4FDF4BA8637D}" type="sibTrans" cxnId="{B0D6D500-2BAB-4DE8-8E62-22B3A0F6E8D4}">
      <dgm:prSet/>
      <dgm:spPr/>
      <dgm:t>
        <a:bodyPr/>
        <a:lstStyle/>
        <a:p>
          <a:endParaRPr lang="it-IT"/>
        </a:p>
      </dgm:t>
    </dgm:pt>
    <dgm:pt modelId="{80DAFE7A-F5C0-4756-8549-98884F66492E}">
      <dgm:prSet/>
      <dgm:spPr>
        <a:solidFill>
          <a:srgbClr val="F2F8EE">
            <a:alpha val="89804"/>
          </a:srgbClr>
        </a:solidFill>
        <a:ln>
          <a:solidFill>
            <a:srgbClr val="00B050"/>
          </a:solidFill>
        </a:ln>
      </dgm:spPr>
      <dgm:t>
        <a:bodyPr/>
        <a:lstStyle/>
        <a:p>
          <a:r>
            <a:rPr lang="it-IT" dirty="0" smtClean="0"/>
            <a:t>Colorificio Alcide de Gasperi</a:t>
          </a:r>
          <a:endParaRPr lang="it-IT" dirty="0"/>
        </a:p>
      </dgm:t>
    </dgm:pt>
    <dgm:pt modelId="{48CEE156-DB80-493A-94C7-E80EB2EA17E6}" type="parTrans" cxnId="{45088EBA-3F74-4AF3-AE43-63BECC533AE5}">
      <dgm:prSet/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endParaRPr lang="it-IT"/>
        </a:p>
      </dgm:t>
    </dgm:pt>
    <dgm:pt modelId="{57240727-7BBE-4A6A-8E4C-5C083BA3AC96}" type="sibTrans" cxnId="{45088EBA-3F74-4AF3-AE43-63BECC533AE5}">
      <dgm:prSet/>
      <dgm:spPr/>
      <dgm:t>
        <a:bodyPr/>
        <a:lstStyle/>
        <a:p>
          <a:endParaRPr lang="it-IT"/>
        </a:p>
      </dgm:t>
    </dgm:pt>
    <dgm:pt modelId="{CD7C116C-9D3F-4BAD-B600-FAFFAA2B979B}">
      <dgm:prSet/>
      <dgm:spPr>
        <a:solidFill>
          <a:srgbClr val="F2F8EE">
            <a:alpha val="89804"/>
          </a:srgbClr>
        </a:solidFill>
        <a:ln>
          <a:solidFill>
            <a:srgbClr val="00B050"/>
          </a:solidFill>
        </a:ln>
      </dgm:spPr>
      <dgm:t>
        <a:bodyPr/>
        <a:lstStyle/>
        <a:p>
          <a:r>
            <a:rPr lang="it-IT" dirty="0" smtClean="0"/>
            <a:t>Self</a:t>
          </a:r>
          <a:endParaRPr lang="it-IT" dirty="0"/>
        </a:p>
      </dgm:t>
    </dgm:pt>
    <dgm:pt modelId="{18CECEFB-0A29-4689-9355-42679CDD33C6}" type="parTrans" cxnId="{8D94234F-F202-498D-A76E-90B538162F3F}">
      <dgm:prSet/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endParaRPr lang="it-IT"/>
        </a:p>
      </dgm:t>
    </dgm:pt>
    <dgm:pt modelId="{808FBD44-86EC-4D4C-9924-3874246F2B3E}" type="sibTrans" cxnId="{8D94234F-F202-498D-A76E-90B538162F3F}">
      <dgm:prSet/>
      <dgm:spPr/>
      <dgm:t>
        <a:bodyPr/>
        <a:lstStyle/>
        <a:p>
          <a:endParaRPr lang="it-IT"/>
        </a:p>
      </dgm:t>
    </dgm:pt>
    <dgm:pt modelId="{72D6FC09-9DDA-4051-AC5C-EA1758594CD9}">
      <dgm:prSet/>
      <dgm:spPr>
        <a:solidFill>
          <a:srgbClr val="F2F8EE">
            <a:alpha val="89804"/>
          </a:srgbClr>
        </a:solidFill>
        <a:ln>
          <a:solidFill>
            <a:srgbClr val="00B050"/>
          </a:solidFill>
        </a:ln>
      </dgm:spPr>
      <dgm:t>
        <a:bodyPr/>
        <a:lstStyle/>
        <a:p>
          <a:r>
            <a:rPr lang="it-IT" dirty="0" err="1" smtClean="0"/>
            <a:t>Brico</a:t>
          </a:r>
          <a:endParaRPr lang="it-IT" dirty="0"/>
        </a:p>
      </dgm:t>
    </dgm:pt>
    <dgm:pt modelId="{DB11FDF0-CFF0-4F53-82FA-25461E812D45}" type="parTrans" cxnId="{401C746A-BD4F-47E0-A430-0EDF1185C095}">
      <dgm:prSet/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endParaRPr lang="it-IT"/>
        </a:p>
      </dgm:t>
    </dgm:pt>
    <dgm:pt modelId="{51A2E6E0-9BD0-4405-A985-6478492B1FA9}" type="sibTrans" cxnId="{401C746A-BD4F-47E0-A430-0EDF1185C095}">
      <dgm:prSet/>
      <dgm:spPr/>
      <dgm:t>
        <a:bodyPr/>
        <a:lstStyle/>
        <a:p>
          <a:endParaRPr lang="it-IT"/>
        </a:p>
      </dgm:t>
    </dgm:pt>
    <dgm:pt modelId="{3EE56A2B-448D-4E53-AA3F-64BDD990E89A}">
      <dgm:prSet/>
      <dgm:spPr>
        <a:solidFill>
          <a:srgbClr val="F2F8EE">
            <a:alpha val="89804"/>
          </a:srgbClr>
        </a:solidFill>
        <a:ln>
          <a:solidFill>
            <a:srgbClr val="00B050"/>
          </a:solidFill>
        </a:ln>
      </dgm:spPr>
      <dgm:t>
        <a:bodyPr/>
        <a:lstStyle/>
        <a:p>
          <a:r>
            <a:rPr lang="it-IT" dirty="0" smtClean="0"/>
            <a:t>Amazon</a:t>
          </a:r>
          <a:endParaRPr lang="it-IT" dirty="0"/>
        </a:p>
      </dgm:t>
    </dgm:pt>
    <dgm:pt modelId="{947F4FF3-AD4A-4BE6-BEDC-28894A93F355}" type="parTrans" cxnId="{76D8A7A9-BC1C-4E13-BF8B-C549883FB9A5}">
      <dgm:prSet/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endParaRPr lang="it-IT"/>
        </a:p>
      </dgm:t>
    </dgm:pt>
    <dgm:pt modelId="{12A884A2-C54A-4949-BD2A-7B867660AE4B}" type="sibTrans" cxnId="{76D8A7A9-BC1C-4E13-BF8B-C549883FB9A5}">
      <dgm:prSet/>
      <dgm:spPr/>
      <dgm:t>
        <a:bodyPr/>
        <a:lstStyle/>
        <a:p>
          <a:endParaRPr lang="it-IT"/>
        </a:p>
      </dgm:t>
    </dgm:pt>
    <dgm:pt modelId="{4645FC89-7DC2-4276-A3C8-26F1DF68A01B}">
      <dgm:prSet/>
      <dgm:spPr>
        <a:solidFill>
          <a:srgbClr val="F2F8EE">
            <a:alpha val="89804"/>
          </a:srgbClr>
        </a:solidFill>
        <a:ln>
          <a:solidFill>
            <a:srgbClr val="00B050"/>
          </a:solidFill>
        </a:ln>
      </dgm:spPr>
      <dgm:t>
        <a:bodyPr/>
        <a:lstStyle/>
        <a:p>
          <a:r>
            <a:rPr lang="it-IT" dirty="0" err="1" smtClean="0"/>
            <a:t>ebay</a:t>
          </a:r>
          <a:endParaRPr lang="it-IT" dirty="0"/>
        </a:p>
      </dgm:t>
    </dgm:pt>
    <dgm:pt modelId="{371841DC-97C2-4527-9484-5C5D88CAB3D0}" type="parTrans" cxnId="{B3A083F0-9451-458B-8527-A1BA8F31CD6D}">
      <dgm:prSet/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endParaRPr lang="it-IT"/>
        </a:p>
      </dgm:t>
    </dgm:pt>
    <dgm:pt modelId="{CCB3EFD4-E631-4081-83FD-CB31D765A6F8}" type="sibTrans" cxnId="{B3A083F0-9451-458B-8527-A1BA8F31CD6D}">
      <dgm:prSet/>
      <dgm:spPr/>
      <dgm:t>
        <a:bodyPr/>
        <a:lstStyle/>
        <a:p>
          <a:endParaRPr lang="it-IT"/>
        </a:p>
      </dgm:t>
    </dgm:pt>
    <dgm:pt modelId="{692F3B7A-1CA3-41CE-9F92-392713798DFE}">
      <dgm:prSet/>
      <dgm:spPr>
        <a:solidFill>
          <a:srgbClr val="F2F8EE">
            <a:alpha val="89804"/>
          </a:srgbClr>
        </a:solidFill>
        <a:ln>
          <a:solidFill>
            <a:srgbClr val="00B050"/>
          </a:solidFill>
        </a:ln>
      </dgm:spPr>
      <dgm:t>
        <a:bodyPr/>
        <a:lstStyle/>
        <a:p>
          <a:r>
            <a:rPr lang="it-IT" dirty="0" smtClean="0"/>
            <a:t>GBC</a:t>
          </a:r>
          <a:endParaRPr lang="it-IT" dirty="0"/>
        </a:p>
      </dgm:t>
    </dgm:pt>
    <dgm:pt modelId="{CE1389F4-FF03-41B7-B16F-8B69D20700C1}" type="parTrans" cxnId="{E2A048F6-BD2D-4BC0-A45B-0E1743B78D28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endParaRPr lang="it-IT"/>
        </a:p>
      </dgm:t>
    </dgm:pt>
    <dgm:pt modelId="{AE1FFE9C-D43F-4267-B098-4C1CCAE95DF1}" type="sibTrans" cxnId="{E2A048F6-BD2D-4BC0-A45B-0E1743B78D28}">
      <dgm:prSet/>
      <dgm:spPr/>
      <dgm:t>
        <a:bodyPr/>
        <a:lstStyle/>
        <a:p>
          <a:endParaRPr lang="it-IT"/>
        </a:p>
      </dgm:t>
    </dgm:pt>
    <dgm:pt modelId="{3397C60E-78DA-46B1-A023-ECD90D8DD926}" type="pres">
      <dgm:prSet presAssocID="{36FFCC2C-4BE6-4D02-AB0C-EAA0D8642FD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it-IT"/>
        </a:p>
      </dgm:t>
    </dgm:pt>
    <dgm:pt modelId="{0B46F169-395D-48A0-A630-54FD01613E90}" type="pres">
      <dgm:prSet presAssocID="{997C0E12-217E-4126-9257-80752D3A47B3}" presName="root" presStyleCnt="0"/>
      <dgm:spPr/>
    </dgm:pt>
    <dgm:pt modelId="{F087C95C-94CE-4A93-ABF1-9D764EC24008}" type="pres">
      <dgm:prSet presAssocID="{997C0E12-217E-4126-9257-80752D3A47B3}" presName="rootComposite" presStyleCnt="0"/>
      <dgm:spPr/>
    </dgm:pt>
    <dgm:pt modelId="{E995E16C-B130-4F7E-ADEA-E90B3292630A}" type="pres">
      <dgm:prSet presAssocID="{997C0E12-217E-4126-9257-80752D3A47B3}" presName="rootText" presStyleLbl="node1" presStyleIdx="0" presStyleCnt="1" custScaleX="157076" custScaleY="182961"/>
      <dgm:spPr/>
      <dgm:t>
        <a:bodyPr/>
        <a:lstStyle/>
        <a:p>
          <a:endParaRPr lang="it-IT"/>
        </a:p>
      </dgm:t>
    </dgm:pt>
    <dgm:pt modelId="{CA74D591-CA3C-4E9D-99C8-C5CC625E9AEF}" type="pres">
      <dgm:prSet presAssocID="{997C0E12-217E-4126-9257-80752D3A47B3}" presName="rootConnector" presStyleLbl="node1" presStyleIdx="0" presStyleCnt="1"/>
      <dgm:spPr/>
      <dgm:t>
        <a:bodyPr/>
        <a:lstStyle/>
        <a:p>
          <a:endParaRPr lang="it-IT"/>
        </a:p>
      </dgm:t>
    </dgm:pt>
    <dgm:pt modelId="{1A039E46-9B27-4CF4-9933-6DAF17D287C5}" type="pres">
      <dgm:prSet presAssocID="{997C0E12-217E-4126-9257-80752D3A47B3}" presName="childShape" presStyleCnt="0"/>
      <dgm:spPr/>
    </dgm:pt>
    <dgm:pt modelId="{4EB17F2B-B85B-4073-A552-4D1C73F274E0}" type="pres">
      <dgm:prSet presAssocID="{F614F227-D7E1-4B49-B87B-81BE64EBAFC2}" presName="Name13" presStyleLbl="parChTrans1D2" presStyleIdx="0" presStyleCnt="8"/>
      <dgm:spPr/>
      <dgm:t>
        <a:bodyPr/>
        <a:lstStyle/>
        <a:p>
          <a:endParaRPr lang="it-IT"/>
        </a:p>
      </dgm:t>
    </dgm:pt>
    <dgm:pt modelId="{80F91E5B-0A14-42C9-BD5E-053A830AD095}" type="pres">
      <dgm:prSet presAssocID="{6B78AB74-F326-4939-A5BE-5F3863C8F6F5}" presName="childText" presStyleLbl="bgAcc1" presStyleIdx="0" presStyleCnt="8" custScaleX="340879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79367EF-57F0-45C6-AC76-A1FEA6712345}" type="pres">
      <dgm:prSet presAssocID="{1A3CEF7B-3248-42BC-BE2A-D0B55838ACF2}" presName="Name13" presStyleLbl="parChTrans1D2" presStyleIdx="1" presStyleCnt="8"/>
      <dgm:spPr/>
      <dgm:t>
        <a:bodyPr/>
        <a:lstStyle/>
        <a:p>
          <a:endParaRPr lang="it-IT"/>
        </a:p>
      </dgm:t>
    </dgm:pt>
    <dgm:pt modelId="{4862D493-7C97-4749-8651-C8CFD0D287D3}" type="pres">
      <dgm:prSet presAssocID="{CC54B766-54F0-4F28-B6BB-381D4D0E97D5}" presName="childText" presStyleLbl="bgAcc1" presStyleIdx="1" presStyleCnt="8" custScaleX="340879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727BA4BA-B8CB-4165-8E42-463FAA341630}" type="pres">
      <dgm:prSet presAssocID="{48CEE156-DB80-493A-94C7-E80EB2EA17E6}" presName="Name13" presStyleLbl="parChTrans1D2" presStyleIdx="2" presStyleCnt="8"/>
      <dgm:spPr/>
      <dgm:t>
        <a:bodyPr/>
        <a:lstStyle/>
        <a:p>
          <a:endParaRPr lang="it-IT"/>
        </a:p>
      </dgm:t>
    </dgm:pt>
    <dgm:pt modelId="{E7575692-9598-4C0F-9E07-89FBB09E054A}" type="pres">
      <dgm:prSet presAssocID="{80DAFE7A-F5C0-4756-8549-98884F66492E}" presName="childText" presStyleLbl="bgAcc1" presStyleIdx="2" presStyleCnt="8" custScaleX="340879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31628C8E-94FF-4236-B384-BCCFB9B19A67}" type="pres">
      <dgm:prSet presAssocID="{18CECEFB-0A29-4689-9355-42679CDD33C6}" presName="Name13" presStyleLbl="parChTrans1D2" presStyleIdx="3" presStyleCnt="8"/>
      <dgm:spPr/>
      <dgm:t>
        <a:bodyPr/>
        <a:lstStyle/>
        <a:p>
          <a:endParaRPr lang="it-IT"/>
        </a:p>
      </dgm:t>
    </dgm:pt>
    <dgm:pt modelId="{D4EE2776-0DBB-4942-A5AA-FB11A72676D3}" type="pres">
      <dgm:prSet presAssocID="{CD7C116C-9D3F-4BAD-B600-FAFFAA2B979B}" presName="childText" presStyleLbl="bgAcc1" presStyleIdx="3" presStyleCnt="8" custScaleX="340879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36959389-1ADD-43BA-B64C-C201CC80D1CD}" type="pres">
      <dgm:prSet presAssocID="{DB11FDF0-CFF0-4F53-82FA-25461E812D45}" presName="Name13" presStyleLbl="parChTrans1D2" presStyleIdx="4" presStyleCnt="8"/>
      <dgm:spPr/>
      <dgm:t>
        <a:bodyPr/>
        <a:lstStyle/>
        <a:p>
          <a:endParaRPr lang="it-IT"/>
        </a:p>
      </dgm:t>
    </dgm:pt>
    <dgm:pt modelId="{671BE822-93F2-4CBF-88F4-D91355D41AE9}" type="pres">
      <dgm:prSet presAssocID="{72D6FC09-9DDA-4051-AC5C-EA1758594CD9}" presName="childText" presStyleLbl="bgAcc1" presStyleIdx="4" presStyleCnt="8" custScaleX="340879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02593454-8891-4982-AF78-77BE0A4549CC}" type="pres">
      <dgm:prSet presAssocID="{947F4FF3-AD4A-4BE6-BEDC-28894A93F355}" presName="Name13" presStyleLbl="parChTrans1D2" presStyleIdx="5" presStyleCnt="8"/>
      <dgm:spPr/>
      <dgm:t>
        <a:bodyPr/>
        <a:lstStyle/>
        <a:p>
          <a:endParaRPr lang="it-IT"/>
        </a:p>
      </dgm:t>
    </dgm:pt>
    <dgm:pt modelId="{9AFAD549-BFED-4BFF-98E1-293679FC9DF7}" type="pres">
      <dgm:prSet presAssocID="{3EE56A2B-448D-4E53-AA3F-64BDD990E89A}" presName="childText" presStyleLbl="bgAcc1" presStyleIdx="5" presStyleCnt="8" custScaleX="340879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3963C5AF-574A-47AD-910A-4D96C627E58F}" type="pres">
      <dgm:prSet presAssocID="{371841DC-97C2-4527-9484-5C5D88CAB3D0}" presName="Name13" presStyleLbl="parChTrans1D2" presStyleIdx="6" presStyleCnt="8"/>
      <dgm:spPr/>
      <dgm:t>
        <a:bodyPr/>
        <a:lstStyle/>
        <a:p>
          <a:endParaRPr lang="it-IT"/>
        </a:p>
      </dgm:t>
    </dgm:pt>
    <dgm:pt modelId="{AA00FF23-0D59-4421-8B91-FCEE925BB00A}" type="pres">
      <dgm:prSet presAssocID="{4645FC89-7DC2-4276-A3C8-26F1DF68A01B}" presName="childText" presStyleLbl="bgAcc1" presStyleIdx="6" presStyleCnt="8" custScaleX="340879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9DB4C09C-1E8A-4ABA-B914-E3DD1D811B03}" type="pres">
      <dgm:prSet presAssocID="{CE1389F4-FF03-41B7-B16F-8B69D20700C1}" presName="Name13" presStyleLbl="parChTrans1D2" presStyleIdx="7" presStyleCnt="8"/>
      <dgm:spPr/>
      <dgm:t>
        <a:bodyPr/>
        <a:lstStyle/>
        <a:p>
          <a:endParaRPr lang="it-IT"/>
        </a:p>
      </dgm:t>
    </dgm:pt>
    <dgm:pt modelId="{67F03358-B30A-4BAC-98A5-DEAB402BE2AF}" type="pres">
      <dgm:prSet presAssocID="{692F3B7A-1CA3-41CE-9F92-392713798DFE}" presName="childText" presStyleLbl="bgAcc1" presStyleIdx="7" presStyleCnt="8" custScaleX="340879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D4D74D96-61C8-441D-897F-9DD48693BFA5}" type="presOf" srcId="{CE1389F4-FF03-41B7-B16F-8B69D20700C1}" destId="{9DB4C09C-1E8A-4ABA-B914-E3DD1D811B03}" srcOrd="0" destOrd="0" presId="urn:microsoft.com/office/officeart/2005/8/layout/hierarchy3"/>
    <dgm:cxn modelId="{CDB45713-076D-45D1-AEC4-E3C1572BCDDF}" type="presOf" srcId="{371841DC-97C2-4527-9484-5C5D88CAB3D0}" destId="{3963C5AF-574A-47AD-910A-4D96C627E58F}" srcOrd="0" destOrd="0" presId="urn:microsoft.com/office/officeart/2005/8/layout/hierarchy3"/>
    <dgm:cxn modelId="{76D8A7A9-BC1C-4E13-BF8B-C549883FB9A5}" srcId="{997C0E12-217E-4126-9257-80752D3A47B3}" destId="{3EE56A2B-448D-4E53-AA3F-64BDD990E89A}" srcOrd="5" destOrd="0" parTransId="{947F4FF3-AD4A-4BE6-BEDC-28894A93F355}" sibTransId="{12A884A2-C54A-4949-BD2A-7B867660AE4B}"/>
    <dgm:cxn modelId="{C1F0A20A-6FEB-4EAC-AF8A-D8732CF4BC49}" type="presOf" srcId="{F614F227-D7E1-4B49-B87B-81BE64EBAFC2}" destId="{4EB17F2B-B85B-4073-A552-4D1C73F274E0}" srcOrd="0" destOrd="0" presId="urn:microsoft.com/office/officeart/2005/8/layout/hierarchy3"/>
    <dgm:cxn modelId="{907BD43B-1C67-4D8E-B280-9158E54AD30C}" type="presOf" srcId="{997C0E12-217E-4126-9257-80752D3A47B3}" destId="{E995E16C-B130-4F7E-ADEA-E90B3292630A}" srcOrd="0" destOrd="0" presId="urn:microsoft.com/office/officeart/2005/8/layout/hierarchy3"/>
    <dgm:cxn modelId="{145DE97A-2D90-4CF3-827A-D993B0D6B203}" type="presOf" srcId="{DB11FDF0-CFF0-4F53-82FA-25461E812D45}" destId="{36959389-1ADD-43BA-B64C-C201CC80D1CD}" srcOrd="0" destOrd="0" presId="urn:microsoft.com/office/officeart/2005/8/layout/hierarchy3"/>
    <dgm:cxn modelId="{4ED6CA92-0D1B-472C-AB59-8E4333B4AD69}" type="presOf" srcId="{CC54B766-54F0-4F28-B6BB-381D4D0E97D5}" destId="{4862D493-7C97-4749-8651-C8CFD0D287D3}" srcOrd="0" destOrd="0" presId="urn:microsoft.com/office/officeart/2005/8/layout/hierarchy3"/>
    <dgm:cxn modelId="{401C746A-BD4F-47E0-A430-0EDF1185C095}" srcId="{997C0E12-217E-4126-9257-80752D3A47B3}" destId="{72D6FC09-9DDA-4051-AC5C-EA1758594CD9}" srcOrd="4" destOrd="0" parTransId="{DB11FDF0-CFF0-4F53-82FA-25461E812D45}" sibTransId="{51A2E6E0-9BD0-4405-A985-6478492B1FA9}"/>
    <dgm:cxn modelId="{AC128AF2-950D-4A25-8F6B-225EF3D7C2CA}" type="presOf" srcId="{72D6FC09-9DDA-4051-AC5C-EA1758594CD9}" destId="{671BE822-93F2-4CBF-88F4-D91355D41AE9}" srcOrd="0" destOrd="0" presId="urn:microsoft.com/office/officeart/2005/8/layout/hierarchy3"/>
    <dgm:cxn modelId="{60B7A745-26E8-4607-9688-C901653C696A}" type="presOf" srcId="{18CECEFB-0A29-4689-9355-42679CDD33C6}" destId="{31628C8E-94FF-4236-B384-BCCFB9B19A67}" srcOrd="0" destOrd="0" presId="urn:microsoft.com/office/officeart/2005/8/layout/hierarchy3"/>
    <dgm:cxn modelId="{6A54C4F3-A0ED-41CF-932F-5E51B42E4EAF}" srcId="{36FFCC2C-4BE6-4D02-AB0C-EAA0D8642FD8}" destId="{997C0E12-217E-4126-9257-80752D3A47B3}" srcOrd="0" destOrd="0" parTransId="{A451446D-015B-4829-8B82-CED93D7B4F35}" sibTransId="{5BD4C53B-862F-4DD0-A3C7-AB96AE9CB102}"/>
    <dgm:cxn modelId="{FE3458EB-AB3D-4431-B61E-1378EE0C1D64}" type="presOf" srcId="{36FFCC2C-4BE6-4D02-AB0C-EAA0D8642FD8}" destId="{3397C60E-78DA-46B1-A023-ECD90D8DD926}" srcOrd="0" destOrd="0" presId="urn:microsoft.com/office/officeart/2005/8/layout/hierarchy3"/>
    <dgm:cxn modelId="{45088EBA-3F74-4AF3-AE43-63BECC533AE5}" srcId="{997C0E12-217E-4126-9257-80752D3A47B3}" destId="{80DAFE7A-F5C0-4756-8549-98884F66492E}" srcOrd="2" destOrd="0" parTransId="{48CEE156-DB80-493A-94C7-E80EB2EA17E6}" sibTransId="{57240727-7BBE-4A6A-8E4C-5C083BA3AC96}"/>
    <dgm:cxn modelId="{B7CCA441-CE7A-402B-8872-D9F178D7A07E}" type="presOf" srcId="{6B78AB74-F326-4939-A5BE-5F3863C8F6F5}" destId="{80F91E5B-0A14-42C9-BD5E-053A830AD095}" srcOrd="0" destOrd="0" presId="urn:microsoft.com/office/officeart/2005/8/layout/hierarchy3"/>
    <dgm:cxn modelId="{1A704912-22CD-4727-95E4-62332F04DA93}" type="presOf" srcId="{80DAFE7A-F5C0-4756-8549-98884F66492E}" destId="{E7575692-9598-4C0F-9E07-89FBB09E054A}" srcOrd="0" destOrd="0" presId="urn:microsoft.com/office/officeart/2005/8/layout/hierarchy3"/>
    <dgm:cxn modelId="{E2A048F6-BD2D-4BC0-A45B-0E1743B78D28}" srcId="{997C0E12-217E-4126-9257-80752D3A47B3}" destId="{692F3B7A-1CA3-41CE-9F92-392713798DFE}" srcOrd="7" destOrd="0" parTransId="{CE1389F4-FF03-41B7-B16F-8B69D20700C1}" sibTransId="{AE1FFE9C-D43F-4267-B098-4C1CCAE95DF1}"/>
    <dgm:cxn modelId="{2E9C36BB-CD5A-4EC7-9997-5539702A264D}" type="presOf" srcId="{1A3CEF7B-3248-42BC-BE2A-D0B55838ACF2}" destId="{B79367EF-57F0-45C6-AC76-A1FEA6712345}" srcOrd="0" destOrd="0" presId="urn:microsoft.com/office/officeart/2005/8/layout/hierarchy3"/>
    <dgm:cxn modelId="{7F81FC3A-29F3-498B-9CBC-AFD628E9F89D}" type="presOf" srcId="{997C0E12-217E-4126-9257-80752D3A47B3}" destId="{CA74D591-CA3C-4E9D-99C8-C5CC625E9AEF}" srcOrd="1" destOrd="0" presId="urn:microsoft.com/office/officeart/2005/8/layout/hierarchy3"/>
    <dgm:cxn modelId="{B3A083F0-9451-458B-8527-A1BA8F31CD6D}" srcId="{997C0E12-217E-4126-9257-80752D3A47B3}" destId="{4645FC89-7DC2-4276-A3C8-26F1DF68A01B}" srcOrd="6" destOrd="0" parTransId="{371841DC-97C2-4527-9484-5C5D88CAB3D0}" sibTransId="{CCB3EFD4-E631-4081-83FD-CB31D765A6F8}"/>
    <dgm:cxn modelId="{AACCD5E6-50F1-4D55-A3DC-398279C70826}" type="presOf" srcId="{CD7C116C-9D3F-4BAD-B600-FAFFAA2B979B}" destId="{D4EE2776-0DBB-4942-A5AA-FB11A72676D3}" srcOrd="0" destOrd="0" presId="urn:microsoft.com/office/officeart/2005/8/layout/hierarchy3"/>
    <dgm:cxn modelId="{8D94234F-F202-498D-A76E-90B538162F3F}" srcId="{997C0E12-217E-4126-9257-80752D3A47B3}" destId="{CD7C116C-9D3F-4BAD-B600-FAFFAA2B979B}" srcOrd="3" destOrd="0" parTransId="{18CECEFB-0A29-4689-9355-42679CDD33C6}" sibTransId="{808FBD44-86EC-4D4C-9924-3874246F2B3E}"/>
    <dgm:cxn modelId="{FDF9B4B5-2996-4F8B-A549-898183C7A207}" type="presOf" srcId="{4645FC89-7DC2-4276-A3C8-26F1DF68A01B}" destId="{AA00FF23-0D59-4421-8B91-FCEE925BB00A}" srcOrd="0" destOrd="0" presId="urn:microsoft.com/office/officeart/2005/8/layout/hierarchy3"/>
    <dgm:cxn modelId="{64B7133D-FEF6-4273-A3EE-BFF9269F750F}" type="presOf" srcId="{3EE56A2B-448D-4E53-AA3F-64BDD990E89A}" destId="{9AFAD549-BFED-4BFF-98E1-293679FC9DF7}" srcOrd="0" destOrd="0" presId="urn:microsoft.com/office/officeart/2005/8/layout/hierarchy3"/>
    <dgm:cxn modelId="{4CC77E47-957E-4157-9C25-B2E6FBC14756}" srcId="{997C0E12-217E-4126-9257-80752D3A47B3}" destId="{6B78AB74-F326-4939-A5BE-5F3863C8F6F5}" srcOrd="0" destOrd="0" parTransId="{F614F227-D7E1-4B49-B87B-81BE64EBAFC2}" sibTransId="{04790DC6-DC7D-4CFC-A1F1-A290FF492CB0}"/>
    <dgm:cxn modelId="{B0D6D500-2BAB-4DE8-8E62-22B3A0F6E8D4}" srcId="{997C0E12-217E-4126-9257-80752D3A47B3}" destId="{CC54B766-54F0-4F28-B6BB-381D4D0E97D5}" srcOrd="1" destOrd="0" parTransId="{1A3CEF7B-3248-42BC-BE2A-D0B55838ACF2}" sibTransId="{B61DEADE-FCAB-4E3B-812E-4FDF4BA8637D}"/>
    <dgm:cxn modelId="{B2D389B3-481F-403C-AFB8-220E75E2318C}" type="presOf" srcId="{692F3B7A-1CA3-41CE-9F92-392713798DFE}" destId="{67F03358-B30A-4BAC-98A5-DEAB402BE2AF}" srcOrd="0" destOrd="0" presId="urn:microsoft.com/office/officeart/2005/8/layout/hierarchy3"/>
    <dgm:cxn modelId="{95C47280-5DBC-45C3-9F69-6242E9A12B92}" type="presOf" srcId="{947F4FF3-AD4A-4BE6-BEDC-28894A93F355}" destId="{02593454-8891-4982-AF78-77BE0A4549CC}" srcOrd="0" destOrd="0" presId="urn:microsoft.com/office/officeart/2005/8/layout/hierarchy3"/>
    <dgm:cxn modelId="{F70BB625-7B3B-4957-A104-4FACB3A72EBD}" type="presOf" srcId="{48CEE156-DB80-493A-94C7-E80EB2EA17E6}" destId="{727BA4BA-B8CB-4165-8E42-463FAA341630}" srcOrd="0" destOrd="0" presId="urn:microsoft.com/office/officeart/2005/8/layout/hierarchy3"/>
    <dgm:cxn modelId="{D5A4ED8E-FFB1-413A-9585-086A7AA5A3AB}" type="presParOf" srcId="{3397C60E-78DA-46B1-A023-ECD90D8DD926}" destId="{0B46F169-395D-48A0-A630-54FD01613E90}" srcOrd="0" destOrd="0" presId="urn:microsoft.com/office/officeart/2005/8/layout/hierarchy3"/>
    <dgm:cxn modelId="{CF49949D-2657-4D4D-B40F-62C09C27CAFF}" type="presParOf" srcId="{0B46F169-395D-48A0-A630-54FD01613E90}" destId="{F087C95C-94CE-4A93-ABF1-9D764EC24008}" srcOrd="0" destOrd="0" presId="urn:microsoft.com/office/officeart/2005/8/layout/hierarchy3"/>
    <dgm:cxn modelId="{EA46BDEE-E1D7-42BA-AFEB-FDDE03F33337}" type="presParOf" srcId="{F087C95C-94CE-4A93-ABF1-9D764EC24008}" destId="{E995E16C-B130-4F7E-ADEA-E90B3292630A}" srcOrd="0" destOrd="0" presId="urn:microsoft.com/office/officeart/2005/8/layout/hierarchy3"/>
    <dgm:cxn modelId="{081BC8C9-FF3C-468E-91E3-80518E4FFDEA}" type="presParOf" srcId="{F087C95C-94CE-4A93-ABF1-9D764EC24008}" destId="{CA74D591-CA3C-4E9D-99C8-C5CC625E9AEF}" srcOrd="1" destOrd="0" presId="urn:microsoft.com/office/officeart/2005/8/layout/hierarchy3"/>
    <dgm:cxn modelId="{055353F9-8E0D-4C08-8882-05B28FD699E9}" type="presParOf" srcId="{0B46F169-395D-48A0-A630-54FD01613E90}" destId="{1A039E46-9B27-4CF4-9933-6DAF17D287C5}" srcOrd="1" destOrd="0" presId="urn:microsoft.com/office/officeart/2005/8/layout/hierarchy3"/>
    <dgm:cxn modelId="{4A4257B5-3B04-4AF0-B18A-D1A68F02BE7A}" type="presParOf" srcId="{1A039E46-9B27-4CF4-9933-6DAF17D287C5}" destId="{4EB17F2B-B85B-4073-A552-4D1C73F274E0}" srcOrd="0" destOrd="0" presId="urn:microsoft.com/office/officeart/2005/8/layout/hierarchy3"/>
    <dgm:cxn modelId="{8D6C1D02-CEA6-4D1B-9820-A9FA81C592E8}" type="presParOf" srcId="{1A039E46-9B27-4CF4-9933-6DAF17D287C5}" destId="{80F91E5B-0A14-42C9-BD5E-053A830AD095}" srcOrd="1" destOrd="0" presId="urn:microsoft.com/office/officeart/2005/8/layout/hierarchy3"/>
    <dgm:cxn modelId="{FEF2C51D-000C-43F3-BC4C-E070C8E7926C}" type="presParOf" srcId="{1A039E46-9B27-4CF4-9933-6DAF17D287C5}" destId="{B79367EF-57F0-45C6-AC76-A1FEA6712345}" srcOrd="2" destOrd="0" presId="urn:microsoft.com/office/officeart/2005/8/layout/hierarchy3"/>
    <dgm:cxn modelId="{6FF8A4C0-E0E7-4963-96CA-6D6CE2DB2CF2}" type="presParOf" srcId="{1A039E46-9B27-4CF4-9933-6DAF17D287C5}" destId="{4862D493-7C97-4749-8651-C8CFD0D287D3}" srcOrd="3" destOrd="0" presId="urn:microsoft.com/office/officeart/2005/8/layout/hierarchy3"/>
    <dgm:cxn modelId="{599BAD3E-5B68-4065-9103-4C159BD6CCAC}" type="presParOf" srcId="{1A039E46-9B27-4CF4-9933-6DAF17D287C5}" destId="{727BA4BA-B8CB-4165-8E42-463FAA341630}" srcOrd="4" destOrd="0" presId="urn:microsoft.com/office/officeart/2005/8/layout/hierarchy3"/>
    <dgm:cxn modelId="{B08F45FF-687F-4E14-B764-65A638D4CC5F}" type="presParOf" srcId="{1A039E46-9B27-4CF4-9933-6DAF17D287C5}" destId="{E7575692-9598-4C0F-9E07-89FBB09E054A}" srcOrd="5" destOrd="0" presId="urn:microsoft.com/office/officeart/2005/8/layout/hierarchy3"/>
    <dgm:cxn modelId="{12A4D599-82BB-48E9-8326-E85C947CF7F7}" type="presParOf" srcId="{1A039E46-9B27-4CF4-9933-6DAF17D287C5}" destId="{31628C8E-94FF-4236-B384-BCCFB9B19A67}" srcOrd="6" destOrd="0" presId="urn:microsoft.com/office/officeart/2005/8/layout/hierarchy3"/>
    <dgm:cxn modelId="{F6834E41-275B-4502-9848-DBC083F05D1C}" type="presParOf" srcId="{1A039E46-9B27-4CF4-9933-6DAF17D287C5}" destId="{D4EE2776-0DBB-4942-A5AA-FB11A72676D3}" srcOrd="7" destOrd="0" presId="urn:microsoft.com/office/officeart/2005/8/layout/hierarchy3"/>
    <dgm:cxn modelId="{EE380558-E9E6-4E50-8CC6-BA25AA19C044}" type="presParOf" srcId="{1A039E46-9B27-4CF4-9933-6DAF17D287C5}" destId="{36959389-1ADD-43BA-B64C-C201CC80D1CD}" srcOrd="8" destOrd="0" presId="urn:microsoft.com/office/officeart/2005/8/layout/hierarchy3"/>
    <dgm:cxn modelId="{BB4F3541-9D3B-4490-8E54-C7FF024FE888}" type="presParOf" srcId="{1A039E46-9B27-4CF4-9933-6DAF17D287C5}" destId="{671BE822-93F2-4CBF-88F4-D91355D41AE9}" srcOrd="9" destOrd="0" presId="urn:microsoft.com/office/officeart/2005/8/layout/hierarchy3"/>
    <dgm:cxn modelId="{F77B9197-A4A5-4D28-AB46-FF7669754729}" type="presParOf" srcId="{1A039E46-9B27-4CF4-9933-6DAF17D287C5}" destId="{02593454-8891-4982-AF78-77BE0A4549CC}" srcOrd="10" destOrd="0" presId="urn:microsoft.com/office/officeart/2005/8/layout/hierarchy3"/>
    <dgm:cxn modelId="{3DF057CB-D5D7-4281-AD63-E18DF51F97A1}" type="presParOf" srcId="{1A039E46-9B27-4CF4-9933-6DAF17D287C5}" destId="{9AFAD549-BFED-4BFF-98E1-293679FC9DF7}" srcOrd="11" destOrd="0" presId="urn:microsoft.com/office/officeart/2005/8/layout/hierarchy3"/>
    <dgm:cxn modelId="{41F009F1-E3D7-43F3-B6E6-AB49497EF36D}" type="presParOf" srcId="{1A039E46-9B27-4CF4-9933-6DAF17D287C5}" destId="{3963C5AF-574A-47AD-910A-4D96C627E58F}" srcOrd="12" destOrd="0" presId="urn:microsoft.com/office/officeart/2005/8/layout/hierarchy3"/>
    <dgm:cxn modelId="{714686FA-DC53-41E4-8A77-87350798098F}" type="presParOf" srcId="{1A039E46-9B27-4CF4-9933-6DAF17D287C5}" destId="{AA00FF23-0D59-4421-8B91-FCEE925BB00A}" srcOrd="13" destOrd="0" presId="urn:microsoft.com/office/officeart/2005/8/layout/hierarchy3"/>
    <dgm:cxn modelId="{FF3A0101-0F80-4B06-8F0A-650D5A8A3478}" type="presParOf" srcId="{1A039E46-9B27-4CF4-9933-6DAF17D287C5}" destId="{9DB4C09C-1E8A-4ABA-B914-E3DD1D811B03}" srcOrd="14" destOrd="0" presId="urn:microsoft.com/office/officeart/2005/8/layout/hierarchy3"/>
    <dgm:cxn modelId="{BAE203CC-23F9-4274-B70F-F0F585E80614}" type="presParOf" srcId="{1A039E46-9B27-4CF4-9933-6DAF17D287C5}" destId="{67F03358-B30A-4BAC-98A5-DEAB402BE2AF}" srcOrd="1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8B4130-EFB9-45CC-B514-DA5021B34431}">
      <dsp:nvSpPr>
        <dsp:cNvPr id="0" name=""/>
        <dsp:cNvSpPr/>
      </dsp:nvSpPr>
      <dsp:spPr>
        <a:xfrm rot="5400000">
          <a:off x="4069273" y="-1436692"/>
          <a:ext cx="1227135" cy="440738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2000" kern="1200" dirty="0" smtClean="0">
              <a:latin typeface="+mn-lt"/>
            </a:rPr>
            <a:t>SCIALANCA Nicholas</a:t>
          </a:r>
          <a:endParaRPr lang="it-IT" sz="2000" kern="1200" dirty="0">
            <a:latin typeface="+mn-lt"/>
          </a:endParaRPr>
        </a:p>
      </dsp:txBody>
      <dsp:txXfrm rot="-5400000">
        <a:off x="2479151" y="213334"/>
        <a:ext cx="4347476" cy="1107327"/>
      </dsp:txXfrm>
    </dsp:sp>
    <dsp:sp modelId="{3934A23C-7F04-410A-93A8-D9CD6229446A}">
      <dsp:nvSpPr>
        <dsp:cNvPr id="0" name=""/>
        <dsp:cNvSpPr/>
      </dsp:nvSpPr>
      <dsp:spPr>
        <a:xfrm>
          <a:off x="0" y="0"/>
          <a:ext cx="2479151" cy="15339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800" kern="1200" dirty="0" smtClean="0">
              <a:latin typeface="+mn-lt"/>
            </a:rPr>
            <a:t>Team</a:t>
          </a:r>
          <a:r>
            <a:rPr lang="it-IT" sz="2000" kern="1200" dirty="0" smtClean="0">
              <a:latin typeface="+mn-lt"/>
            </a:rPr>
            <a:t> </a:t>
          </a:r>
          <a:r>
            <a:rPr lang="it-IT" sz="2800" kern="1200" dirty="0" smtClean="0">
              <a:latin typeface="+mn-lt"/>
            </a:rPr>
            <a:t>leader</a:t>
          </a:r>
          <a:endParaRPr lang="it-IT" sz="2800" kern="1200" dirty="0">
            <a:latin typeface="+mn-lt"/>
          </a:endParaRPr>
        </a:p>
      </dsp:txBody>
      <dsp:txXfrm>
        <a:off x="74880" y="74880"/>
        <a:ext cx="2329391" cy="1384159"/>
      </dsp:txXfrm>
    </dsp:sp>
    <dsp:sp modelId="{C7F8EE39-90B8-42BA-AD59-B2BA96EF0170}">
      <dsp:nvSpPr>
        <dsp:cNvPr id="0" name=""/>
        <dsp:cNvSpPr/>
      </dsp:nvSpPr>
      <dsp:spPr>
        <a:xfrm rot="5400000">
          <a:off x="4069273" y="173923"/>
          <a:ext cx="1227135" cy="440738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>
              <a:latin typeface="+mn-lt"/>
            </a:rPr>
            <a:t>ASTI Fabio</a:t>
          </a:r>
          <a:endParaRPr lang="it-IT" sz="2000" kern="1200" dirty="0"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>
              <a:latin typeface="+mn-lt"/>
            </a:rPr>
            <a:t>DEGLI ABBATI Lavinia</a:t>
          </a:r>
          <a:endParaRPr lang="it-IT" sz="2000" kern="1200" dirty="0"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>
              <a:latin typeface="+mn-lt"/>
            </a:rPr>
            <a:t>SINESI Chiara</a:t>
          </a:r>
          <a:endParaRPr lang="it-IT" sz="2000" kern="1200" dirty="0"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>
              <a:latin typeface="+mn-lt"/>
            </a:rPr>
            <a:t>TIVANO Francesca</a:t>
          </a:r>
          <a:endParaRPr lang="it-IT" sz="2000" kern="1200" dirty="0">
            <a:latin typeface="+mn-lt"/>
          </a:endParaRPr>
        </a:p>
      </dsp:txBody>
      <dsp:txXfrm rot="-5400000">
        <a:off x="2479151" y="1823949"/>
        <a:ext cx="4347476" cy="1107327"/>
      </dsp:txXfrm>
    </dsp:sp>
    <dsp:sp modelId="{18F51D77-ACEE-42AC-A3B8-064DD51B30CE}">
      <dsp:nvSpPr>
        <dsp:cNvPr id="0" name=""/>
        <dsp:cNvSpPr/>
      </dsp:nvSpPr>
      <dsp:spPr>
        <a:xfrm>
          <a:off x="0" y="1610653"/>
          <a:ext cx="2479151" cy="15339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800" kern="1200" dirty="0" smtClean="0">
              <a:latin typeface="+mn-lt"/>
            </a:rPr>
            <a:t>Componenti del gruppo di lavoro</a:t>
          </a:r>
          <a:endParaRPr lang="it-IT" sz="2800" kern="1200" dirty="0">
            <a:latin typeface="+mn-lt"/>
          </a:endParaRPr>
        </a:p>
      </dsp:txBody>
      <dsp:txXfrm>
        <a:off x="74880" y="1685533"/>
        <a:ext cx="2329391" cy="13841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29A5A-0DF2-47CE-931E-21BB1F2567A4}">
      <dsp:nvSpPr>
        <dsp:cNvPr id="0" name=""/>
        <dsp:cNvSpPr/>
      </dsp:nvSpPr>
      <dsp:spPr>
        <a:xfrm>
          <a:off x="3388" y="2054272"/>
          <a:ext cx="3398672" cy="2029789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4500" kern="1200" dirty="0" smtClean="0"/>
        </a:p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4500" kern="1200" dirty="0"/>
        </a:p>
      </dsp:txBody>
      <dsp:txXfrm>
        <a:off x="62838" y="2113722"/>
        <a:ext cx="3279772" cy="1910889"/>
      </dsp:txXfrm>
    </dsp:sp>
    <dsp:sp modelId="{264B31AC-89AE-4551-8AF7-51005376C475}">
      <dsp:nvSpPr>
        <dsp:cNvPr id="0" name=""/>
        <dsp:cNvSpPr/>
      </dsp:nvSpPr>
      <dsp:spPr>
        <a:xfrm rot="52396">
          <a:off x="3599845" y="2836582"/>
          <a:ext cx="419401" cy="529394"/>
        </a:xfrm>
        <a:prstGeom prst="rightArrow">
          <a:avLst>
            <a:gd name="adj1" fmla="val 60000"/>
            <a:gd name="adj2" fmla="val 50000"/>
          </a:avLst>
        </a:prstGeom>
        <a:solidFill>
          <a:srgbClr val="7030A0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2200" kern="1200" dirty="0"/>
        </a:p>
      </dsp:txBody>
      <dsp:txXfrm>
        <a:off x="3599852" y="2941502"/>
        <a:ext cx="293581" cy="317636"/>
      </dsp:txXfrm>
    </dsp:sp>
    <dsp:sp modelId="{B50057DD-99A9-4166-A295-22EC2227B2EB}">
      <dsp:nvSpPr>
        <dsp:cNvPr id="0" name=""/>
        <dsp:cNvSpPr/>
      </dsp:nvSpPr>
      <dsp:spPr>
        <a:xfrm>
          <a:off x="4193293" y="2141795"/>
          <a:ext cx="3268693" cy="198049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4500" kern="1200" dirty="0"/>
        </a:p>
      </dsp:txBody>
      <dsp:txXfrm>
        <a:off x="4251300" y="2199802"/>
        <a:ext cx="3152679" cy="1864478"/>
      </dsp:txXfrm>
    </dsp:sp>
    <dsp:sp modelId="{18B0B82D-87E3-4823-A9B9-34463F2E91DA}">
      <dsp:nvSpPr>
        <dsp:cNvPr id="0" name=""/>
        <dsp:cNvSpPr/>
      </dsp:nvSpPr>
      <dsp:spPr>
        <a:xfrm rot="21548117">
          <a:off x="7691082" y="2835552"/>
          <a:ext cx="485796" cy="529394"/>
        </a:xfrm>
        <a:prstGeom prst="rightArrow">
          <a:avLst>
            <a:gd name="adj1" fmla="val 60000"/>
            <a:gd name="adj2" fmla="val 50000"/>
          </a:avLst>
        </a:prstGeom>
        <a:solidFill>
          <a:srgbClr val="7030A0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2200" kern="1200" dirty="0"/>
        </a:p>
      </dsp:txBody>
      <dsp:txXfrm>
        <a:off x="7691090" y="2942531"/>
        <a:ext cx="340057" cy="317636"/>
      </dsp:txXfrm>
    </dsp:sp>
    <dsp:sp modelId="{465C93E2-4799-4931-AB7F-5A7E04685483}">
      <dsp:nvSpPr>
        <dsp:cNvPr id="0" name=""/>
        <dsp:cNvSpPr/>
      </dsp:nvSpPr>
      <dsp:spPr>
        <a:xfrm>
          <a:off x="8378480" y="2050250"/>
          <a:ext cx="3229757" cy="2037833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4500" kern="1200" dirty="0"/>
        </a:p>
      </dsp:txBody>
      <dsp:txXfrm>
        <a:off x="8438166" y="2109936"/>
        <a:ext cx="3110385" cy="19184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905581-40A9-4A40-8BF5-354FE7CE0C37}">
      <dsp:nvSpPr>
        <dsp:cNvPr id="0" name=""/>
        <dsp:cNvSpPr/>
      </dsp:nvSpPr>
      <dsp:spPr>
        <a:xfrm>
          <a:off x="1159919" y="0"/>
          <a:ext cx="5418667" cy="5418667"/>
        </a:xfrm>
        <a:prstGeom prst="triangle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89A3C0-6EA8-4284-B740-4DBFD3C03D2E}">
      <dsp:nvSpPr>
        <dsp:cNvPr id="0" name=""/>
        <dsp:cNvSpPr/>
      </dsp:nvSpPr>
      <dsp:spPr>
        <a:xfrm>
          <a:off x="3657599" y="544777"/>
          <a:ext cx="3522133" cy="1282700"/>
        </a:xfrm>
        <a:prstGeom prst="roundRect">
          <a:avLst/>
        </a:prstGeom>
        <a:solidFill>
          <a:srgbClr val="FFF9E7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300" kern="1200" dirty="0" smtClean="0"/>
            <a:t>Postura ergonomica per evitare eccessivo sforzo muscolare</a:t>
          </a:r>
          <a:endParaRPr lang="it-IT" sz="2300" kern="1200" dirty="0"/>
        </a:p>
      </dsp:txBody>
      <dsp:txXfrm>
        <a:off x="3720215" y="607393"/>
        <a:ext cx="3396901" cy="1157468"/>
      </dsp:txXfrm>
    </dsp:sp>
    <dsp:sp modelId="{28AA58F9-4C9D-40CA-968E-98C1EC1B7FDF}">
      <dsp:nvSpPr>
        <dsp:cNvPr id="0" name=""/>
        <dsp:cNvSpPr/>
      </dsp:nvSpPr>
      <dsp:spPr>
        <a:xfrm>
          <a:off x="3657599" y="1987814"/>
          <a:ext cx="3522133" cy="1282700"/>
        </a:xfrm>
        <a:prstGeom prst="roundRect">
          <a:avLst/>
        </a:prstGeom>
        <a:solidFill>
          <a:srgbClr val="FFF9E7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300" kern="1200" dirty="0" smtClean="0"/>
            <a:t>Elemento contenitivo per il braccio sinistro</a:t>
          </a:r>
          <a:endParaRPr lang="it-IT" sz="2300" kern="1200" dirty="0"/>
        </a:p>
      </dsp:txBody>
      <dsp:txXfrm>
        <a:off x="3720215" y="2050430"/>
        <a:ext cx="3396901" cy="1157468"/>
      </dsp:txXfrm>
    </dsp:sp>
    <dsp:sp modelId="{ADFF20C5-6CEE-45F9-B1E8-FFCD3D22A6AE}">
      <dsp:nvSpPr>
        <dsp:cNvPr id="0" name=""/>
        <dsp:cNvSpPr/>
      </dsp:nvSpPr>
      <dsp:spPr>
        <a:xfrm>
          <a:off x="3657599" y="3430852"/>
          <a:ext cx="3522133" cy="1282700"/>
        </a:xfrm>
        <a:prstGeom prst="roundRect">
          <a:avLst/>
        </a:prstGeom>
        <a:solidFill>
          <a:srgbClr val="FFF9E7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300" kern="1200" dirty="0" smtClean="0"/>
            <a:t>Supporto per </a:t>
          </a:r>
          <a:r>
            <a:rPr lang="it-IT" sz="2300" kern="1200" dirty="0" err="1" smtClean="0"/>
            <a:t>smartphone</a:t>
          </a:r>
          <a:r>
            <a:rPr lang="it-IT" sz="2300" kern="1200" dirty="0" smtClean="0"/>
            <a:t>/</a:t>
          </a:r>
          <a:r>
            <a:rPr lang="it-IT" sz="2300" kern="1200" dirty="0" err="1" smtClean="0"/>
            <a:t>tablet</a:t>
          </a:r>
          <a:endParaRPr lang="it-IT" sz="2300" kern="1200" dirty="0"/>
        </a:p>
      </dsp:txBody>
      <dsp:txXfrm>
        <a:off x="3720215" y="3493468"/>
        <a:ext cx="3396901" cy="11574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 smtClean="0"/>
              <a:t>Francesca Tivano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718B4-1CA2-47EA-B953-42DCE8300F8A}" type="datetimeFigureOut">
              <a:rPr lang="it-IT" smtClean="0"/>
              <a:pPr/>
              <a:t>08/06/2016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3F934-5DBD-461C-A077-FA5985097840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4558089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 smtClean="0"/>
              <a:t>Francesca Tivano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C24F34-3089-4316-B4A1-B3B57709E0F5}" type="datetimeFigureOut">
              <a:rPr lang="it-IT" smtClean="0"/>
              <a:pPr/>
              <a:t>08/06/2016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5D1D48-2A55-4C71-B2DB-5767AA08A7FA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2823191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D1D48-2A55-4C71-B2DB-5767AA08A7FA}" type="slidenum">
              <a:rPr lang="it-IT" smtClean="0"/>
              <a:pPr/>
              <a:t>1</a:t>
            </a:fld>
            <a:endParaRPr lang="it-IT" dirty="0"/>
          </a:p>
        </p:txBody>
      </p:sp>
      <p:sp>
        <p:nvSpPr>
          <p:cNvPr id="5" name="Segnaposto intestazion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it-IT" dirty="0" smtClean="0"/>
              <a:t>Francesca Tivano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34388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it-IT" dirty="0" smtClean="0"/>
              <a:t>Francesca Tivano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95D1D48-2A55-4C71-B2DB-5767AA08A7FA}" type="slidenum">
              <a:rPr lang="it-IT" smtClean="0"/>
              <a:pPr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85456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D1D48-2A55-4C71-B2DB-5767AA08A7FA}" type="slidenum">
              <a:rPr lang="it-IT" smtClean="0"/>
              <a:pPr/>
              <a:t>3</a:t>
            </a:fld>
            <a:endParaRPr lang="it-IT"/>
          </a:p>
        </p:txBody>
      </p:sp>
      <p:sp>
        <p:nvSpPr>
          <p:cNvPr id="5" name="Segnaposto intestazione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it-IT" smtClean="0"/>
              <a:t>Francesca Tivano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9337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5AB0D-2EC0-4DDA-8FE6-FF9DB9F510B7}" type="datetime1">
              <a:rPr lang="it-IT" smtClean="0"/>
              <a:pPr/>
              <a:t>08/06/2016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9E110-A39B-4A56-88ED-C0829EF79726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7662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0782-1B1E-4649-BAEB-AB5EA9E0D908}" type="datetime1">
              <a:rPr lang="it-IT" smtClean="0"/>
              <a:pPr/>
              <a:t>08/06/2016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9E110-A39B-4A56-88ED-C0829EF79726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1639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3D1D-ED40-45B2-B58F-ED9D689136F2}" type="datetime1">
              <a:rPr lang="it-IT" smtClean="0"/>
              <a:pPr/>
              <a:t>08/06/2016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9E110-A39B-4A56-88ED-C0829EF79726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0338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5BEA-3DD1-4414-8467-EB8EAAE0A7B9}" type="datetime1">
              <a:rPr lang="it-IT" smtClean="0"/>
              <a:pPr/>
              <a:t>08/06/2016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9E110-A39B-4A56-88ED-C0829EF79726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427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4CF49-C338-4F63-A3B8-609C858BBE46}" type="datetime1">
              <a:rPr lang="it-IT" smtClean="0"/>
              <a:pPr/>
              <a:t>08/06/2016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9E110-A39B-4A56-88ED-C0829EF79726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0534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951F2-A4AE-40DE-9730-E7803E4BAFEF}" type="datetime1">
              <a:rPr lang="it-IT" smtClean="0"/>
              <a:pPr/>
              <a:t>08/06/2016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9E110-A39B-4A56-88ED-C0829EF79726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9610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F7A2D-4810-4721-BE8C-8D613C019E95}" type="datetime1">
              <a:rPr lang="it-IT" smtClean="0"/>
              <a:pPr/>
              <a:t>08/06/2016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9E110-A39B-4A56-88ED-C0829EF79726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3796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4493C-29A0-4D4B-9E52-85060368DAC2}" type="datetime1">
              <a:rPr lang="it-IT" smtClean="0"/>
              <a:pPr/>
              <a:t>08/06/2016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9E110-A39B-4A56-88ED-C0829EF79726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4311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2F367-1F10-4318-9D56-E4B42CFE7EF3}" type="datetime1">
              <a:rPr lang="it-IT" smtClean="0"/>
              <a:pPr/>
              <a:t>08/06/2016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9E110-A39B-4A56-88ED-C0829EF79726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8550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30D54-618B-4F76-9BBC-A96A848E2122}" type="datetime1">
              <a:rPr lang="it-IT" smtClean="0"/>
              <a:pPr/>
              <a:t>08/06/2016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9E110-A39B-4A56-88ED-C0829EF79726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5396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707C9-E263-4EE6-A2E8-BBCA1A217961}" type="datetime1">
              <a:rPr lang="it-IT" smtClean="0"/>
              <a:pPr/>
              <a:t>08/06/2016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9E110-A39B-4A56-88ED-C0829EF79726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5137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E26929-AC3E-4BD9-BAD1-D803660B7410}" type="datetime1">
              <a:rPr lang="it-IT" smtClean="0"/>
              <a:pPr/>
              <a:t>08/06/2016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19E110-A39B-4A56-88ED-C0829EF79726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8399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309589" y="286438"/>
            <a:ext cx="1301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smtClean="0"/>
              <a:t>A.S. 2015/2016</a:t>
            </a:r>
            <a:endParaRPr lang="it-IT" sz="1400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8442542" y="286438"/>
            <a:ext cx="36429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/>
              <a:t>Politecnico di Torino</a:t>
            </a:r>
          </a:p>
          <a:p>
            <a:r>
              <a:rPr lang="it-IT" sz="1400" dirty="0" smtClean="0"/>
              <a:t>1° anno </a:t>
            </a:r>
            <a:r>
              <a:rPr lang="it-IT" sz="1400" dirty="0" err="1" smtClean="0"/>
              <a:t>CdL</a:t>
            </a:r>
            <a:r>
              <a:rPr lang="it-IT" sz="1400" dirty="0" smtClean="0"/>
              <a:t> triennale</a:t>
            </a:r>
          </a:p>
          <a:p>
            <a:r>
              <a:rPr lang="it-IT" sz="1400" dirty="0" smtClean="0"/>
              <a:t>Corso Tecnologie per la disabilità</a:t>
            </a:r>
          </a:p>
        </p:txBody>
      </p:sp>
      <p:sp>
        <p:nvSpPr>
          <p:cNvPr id="18" name="Rettangolo 17"/>
          <p:cNvSpPr/>
          <p:nvPr/>
        </p:nvSpPr>
        <p:spPr>
          <a:xfrm>
            <a:off x="2567309" y="1464021"/>
            <a:ext cx="72513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it-IT" sz="5400" b="1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PROGETTO HACKABILITY</a:t>
            </a:r>
            <a:endParaRPr lang="it-IT" sz="5400" b="1" cap="none" spc="0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graphicFrame>
        <p:nvGraphicFramePr>
          <p:cNvPr id="2" name="Diagramma 1"/>
          <p:cNvGraphicFramePr/>
          <p:nvPr>
            <p:extLst>
              <p:ext uri="{D42A27DB-BD31-4B8C-83A1-F6EECF244321}">
                <p14:modId xmlns:p14="http://schemas.microsoft.com/office/powerpoint/2010/main" val="21784444"/>
              </p:ext>
            </p:extLst>
          </p:nvPr>
        </p:nvGraphicFramePr>
        <p:xfrm>
          <a:off x="2742673" y="2956142"/>
          <a:ext cx="6886532" cy="3144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195586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8" grpId="0"/>
      <p:bldGraphic spid="2" grpId="0">
        <p:bldAsOne/>
      </p:bldGraphic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772" y="3633642"/>
            <a:ext cx="4117110" cy="30878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9E110-A39B-4A56-88ED-C0829EF79726}" type="slidenum">
              <a:rPr lang="it-IT" smtClean="0"/>
              <a:pPr/>
              <a:t>10</a:t>
            </a:fld>
            <a:endParaRPr lang="it-IT"/>
          </a:p>
        </p:txBody>
      </p:sp>
      <p:sp>
        <p:nvSpPr>
          <p:cNvPr id="3" name="CasellaDiTesto 2"/>
          <p:cNvSpPr txBox="1"/>
          <p:nvPr/>
        </p:nvSpPr>
        <p:spPr>
          <a:xfrm>
            <a:off x="274460" y="206473"/>
            <a:ext cx="27150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 smtClean="0"/>
              <a:t>Approvvigionamento dei materiali</a:t>
            </a:r>
          </a:p>
          <a:p>
            <a:pPr marL="285750" indent="-285750">
              <a:buFontTx/>
              <a:buChar char="-"/>
            </a:pPr>
            <a:r>
              <a:rPr lang="it-IT" dirty="0" smtClean="0"/>
              <a:t>Avvio della produzione</a:t>
            </a:r>
            <a:endParaRPr lang="it-IT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91137">
            <a:off x="1165900" y="1046274"/>
            <a:ext cx="4093697" cy="23027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8634">
            <a:off x="263202" y="3444579"/>
            <a:ext cx="5164925" cy="29052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1625">
            <a:off x="4026190" y="464233"/>
            <a:ext cx="4923741" cy="2771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93529">
            <a:off x="8893659" y="383682"/>
            <a:ext cx="2933114" cy="39108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4014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9E110-A39B-4A56-88ED-C0829EF79726}" type="slidenum">
              <a:rPr lang="it-IT" smtClean="0"/>
              <a:pPr/>
              <a:t>11</a:t>
            </a:fld>
            <a:endParaRPr lang="it-IT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46" b="22691"/>
          <a:stretch/>
        </p:blipFill>
        <p:spPr>
          <a:xfrm rot="15268895">
            <a:off x="485481" y="351691"/>
            <a:ext cx="2504489" cy="2700997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434" y="513520"/>
            <a:ext cx="4627099" cy="2602743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0" r="19679"/>
          <a:stretch/>
        </p:blipFill>
        <p:spPr>
          <a:xfrm>
            <a:off x="4539855" y="3739247"/>
            <a:ext cx="3348111" cy="2799665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65" y="2782838"/>
            <a:ext cx="2817056" cy="3756074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9495">
            <a:off x="8375846" y="361609"/>
            <a:ext cx="3378600" cy="4504800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8211533" y="5526966"/>
            <a:ext cx="35958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 smtClean="0"/>
              <a:t>Punti di controllo intermedi</a:t>
            </a:r>
          </a:p>
          <a:p>
            <a:pPr marL="285750" indent="-285750">
              <a:buFontTx/>
              <a:buChar char="-"/>
            </a:pPr>
            <a:r>
              <a:rPr lang="it-IT" dirty="0" smtClean="0"/>
              <a:t>Azioni correttive di adeguamento</a:t>
            </a:r>
          </a:p>
          <a:p>
            <a:pPr marL="285750" indent="-285750">
              <a:buFontTx/>
              <a:buChar char="-"/>
            </a:pPr>
            <a:r>
              <a:rPr lang="it-IT" dirty="0" smtClean="0"/>
              <a:t>Assemblaggio</a:t>
            </a:r>
          </a:p>
        </p:txBody>
      </p:sp>
    </p:spTree>
    <p:extLst>
      <p:ext uri="{BB962C8B-B14F-4D97-AF65-F5344CB8AC3E}">
        <p14:creationId xmlns:p14="http://schemas.microsoft.com/office/powerpoint/2010/main" val="372126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3300"/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9E110-A39B-4A56-88ED-C0829EF79726}" type="slidenum">
              <a:rPr lang="it-IT" smtClean="0"/>
              <a:pPr/>
              <a:t>12</a:t>
            </a:fld>
            <a:endParaRPr lang="it-IT"/>
          </a:p>
        </p:txBody>
      </p:sp>
      <p:sp>
        <p:nvSpPr>
          <p:cNvPr id="3" name="CasellaDiTesto 2"/>
          <p:cNvSpPr txBox="1"/>
          <p:nvPr/>
        </p:nvSpPr>
        <p:spPr>
          <a:xfrm>
            <a:off x="3200401" y="221672"/>
            <a:ext cx="7148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33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Risultato Finale</a:t>
            </a:r>
          </a:p>
        </p:txBody>
      </p:sp>
      <p:pic>
        <p:nvPicPr>
          <p:cNvPr id="4" name="Immagine 3" descr="IMG-20160525-WA000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20023807">
            <a:off x="539295" y="3065870"/>
            <a:ext cx="3700609" cy="2775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magine 4" descr="WP_20160527_00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372907">
            <a:off x="4671697" y="301726"/>
            <a:ext cx="2628713" cy="4673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magine 5" descr="WP_20160527_00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7046033">
            <a:off x="8609148" y="2796436"/>
            <a:ext cx="2414452" cy="4292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40"/>
                            </p:stCondLst>
                            <p:childTnLst>
                              <p:par>
                                <p:cTn id="11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G-20160528-WA00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76989">
            <a:off x="2626484" y="1221009"/>
            <a:ext cx="7418773" cy="52305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9E110-A39B-4A56-88ED-C0829EF79726}" type="slidenum">
              <a:rPr lang="it-IT" smtClean="0"/>
              <a:pPr/>
              <a:t>13</a:t>
            </a:fld>
            <a:endParaRPr lang="it-IT"/>
          </a:p>
        </p:txBody>
      </p:sp>
      <p:sp>
        <p:nvSpPr>
          <p:cNvPr id="3" name="CasellaDiTesto 2"/>
          <p:cNvSpPr txBox="1"/>
          <p:nvPr/>
        </p:nvSpPr>
        <p:spPr>
          <a:xfrm>
            <a:off x="3740728" y="401782"/>
            <a:ext cx="5209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Mini Maker </a:t>
            </a:r>
            <a:r>
              <a:rPr lang="it-IT" sz="5400" b="1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Faire</a:t>
            </a:r>
            <a:endParaRPr lang="it-IT" sz="5400" b="1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75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20160515_1126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501883">
            <a:off x="2287733" y="1826086"/>
            <a:ext cx="6354263" cy="47656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9E110-A39B-4A56-88ED-C0829EF79726}" type="slidenum">
              <a:rPr lang="it-IT" smtClean="0"/>
              <a:pPr/>
              <a:t>14</a:t>
            </a:fld>
            <a:endParaRPr lang="it-IT"/>
          </a:p>
        </p:txBody>
      </p:sp>
      <p:sp>
        <p:nvSpPr>
          <p:cNvPr id="3" name="CasellaDiTesto 2"/>
          <p:cNvSpPr txBox="1"/>
          <p:nvPr/>
        </p:nvSpPr>
        <p:spPr>
          <a:xfrm>
            <a:off x="0" y="0"/>
            <a:ext cx="12192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u="sng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Un uomo non è mai così alto come quando si china ad aiutare un bambino</a:t>
            </a:r>
            <a:endParaRPr lang="it-IT" sz="2000" b="1" u="sng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r"/>
            <a:r>
              <a:rPr lang="it-IT" sz="32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(Fondazione </a:t>
            </a:r>
            <a:r>
              <a:rPr lang="it-IT" sz="3200" b="1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Paideia</a:t>
            </a:r>
            <a:r>
              <a:rPr lang="it-IT" sz="32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1"/>
          <p:cNvSpPr/>
          <p:nvPr/>
        </p:nvSpPr>
        <p:spPr>
          <a:xfrm>
            <a:off x="4351664" y="2115238"/>
            <a:ext cx="3415229" cy="251184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 smtClean="0"/>
              <a:t> Andrea Torchia</a:t>
            </a:r>
          </a:p>
          <a:p>
            <a:pPr algn="ctr"/>
            <a:r>
              <a:rPr lang="it-IT" sz="2000" dirty="0" smtClean="0"/>
              <a:t>(11 anni)</a:t>
            </a:r>
            <a:endParaRPr lang="it-IT" sz="2000" dirty="0"/>
          </a:p>
        </p:txBody>
      </p:sp>
      <p:sp>
        <p:nvSpPr>
          <p:cNvPr id="3" name="Ovale 2"/>
          <p:cNvSpPr/>
          <p:nvPr/>
        </p:nvSpPr>
        <p:spPr>
          <a:xfrm>
            <a:off x="4784994" y="115676"/>
            <a:ext cx="2544897" cy="1417504"/>
          </a:xfrm>
          <a:prstGeom prst="ellipse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smtClean="0"/>
              <a:t>Patologia</a:t>
            </a:r>
            <a:endParaRPr lang="it-IT" sz="2000" dirty="0"/>
          </a:p>
        </p:txBody>
      </p:sp>
      <p:sp>
        <p:nvSpPr>
          <p:cNvPr id="8" name="Ovale 7"/>
          <p:cNvSpPr/>
          <p:nvPr/>
        </p:nvSpPr>
        <p:spPr>
          <a:xfrm>
            <a:off x="741804" y="2662409"/>
            <a:ext cx="2544897" cy="1417504"/>
          </a:xfrm>
          <a:prstGeom prst="ellipse">
            <a:avLst/>
          </a:prstGeom>
          <a:solidFill>
            <a:srgbClr val="FFC00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smtClean="0"/>
              <a:t>Bisogni/</a:t>
            </a:r>
          </a:p>
          <a:p>
            <a:pPr algn="ctr"/>
            <a:r>
              <a:rPr lang="it-IT" sz="2000" dirty="0" smtClean="0"/>
              <a:t>obiettivi</a:t>
            </a:r>
            <a:endParaRPr lang="it-IT" sz="2000" dirty="0"/>
          </a:p>
        </p:txBody>
      </p:sp>
      <p:sp>
        <p:nvSpPr>
          <p:cNvPr id="9" name="Ovale 8"/>
          <p:cNvSpPr/>
          <p:nvPr/>
        </p:nvSpPr>
        <p:spPr>
          <a:xfrm>
            <a:off x="8831856" y="2662409"/>
            <a:ext cx="2544897" cy="1417504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smtClean="0"/>
              <a:t>Materiali e realizzazione</a:t>
            </a:r>
            <a:endParaRPr lang="it-IT" sz="2000" dirty="0"/>
          </a:p>
        </p:txBody>
      </p:sp>
      <p:sp>
        <p:nvSpPr>
          <p:cNvPr id="10" name="Ovale 9"/>
          <p:cNvSpPr/>
          <p:nvPr/>
        </p:nvSpPr>
        <p:spPr>
          <a:xfrm>
            <a:off x="4784994" y="5209142"/>
            <a:ext cx="2544897" cy="1417504"/>
          </a:xfrm>
          <a:prstGeom prst="ellips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smtClean="0"/>
              <a:t>Progetto</a:t>
            </a:r>
            <a:endParaRPr lang="it-IT" sz="2000" dirty="0"/>
          </a:p>
        </p:txBody>
      </p:sp>
      <p:sp>
        <p:nvSpPr>
          <p:cNvPr id="18" name="Arco 17"/>
          <p:cNvSpPr/>
          <p:nvPr/>
        </p:nvSpPr>
        <p:spPr>
          <a:xfrm rot="8768167">
            <a:off x="6924124" y="4199900"/>
            <a:ext cx="3466098" cy="1344058"/>
          </a:xfrm>
          <a:prstGeom prst="arc">
            <a:avLst>
              <a:gd name="adj1" fmla="val 11408852"/>
              <a:gd name="adj2" fmla="val 20970078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Arco 19"/>
          <p:cNvSpPr/>
          <p:nvPr/>
        </p:nvSpPr>
        <p:spPr>
          <a:xfrm rot="12660234">
            <a:off x="1675539" y="4193686"/>
            <a:ext cx="3466098" cy="1344058"/>
          </a:xfrm>
          <a:prstGeom prst="arc">
            <a:avLst>
              <a:gd name="adj1" fmla="val 11408852"/>
              <a:gd name="adj2" fmla="val 20970078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1" name="Arco 20"/>
          <p:cNvSpPr/>
          <p:nvPr/>
        </p:nvSpPr>
        <p:spPr>
          <a:xfrm rot="19620174">
            <a:off x="1675540" y="1171068"/>
            <a:ext cx="3466098" cy="1344058"/>
          </a:xfrm>
          <a:prstGeom prst="arc">
            <a:avLst>
              <a:gd name="adj1" fmla="val 11408852"/>
              <a:gd name="adj2" fmla="val 20970078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3" name="Connettore 2 22"/>
          <p:cNvCxnSpPr>
            <a:stCxn id="2" idx="4"/>
          </p:cNvCxnSpPr>
          <p:nvPr/>
        </p:nvCxnSpPr>
        <p:spPr>
          <a:xfrm flipH="1">
            <a:off x="6057442" y="4627084"/>
            <a:ext cx="1837" cy="5820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2 28"/>
          <p:cNvCxnSpPr>
            <a:stCxn id="2" idx="0"/>
            <a:endCxn id="3" idx="4"/>
          </p:cNvCxnSpPr>
          <p:nvPr/>
        </p:nvCxnSpPr>
        <p:spPr>
          <a:xfrm flipH="1" flipV="1">
            <a:off x="6057443" y="1533180"/>
            <a:ext cx="1836" cy="5820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2 30"/>
          <p:cNvCxnSpPr>
            <a:stCxn id="2" idx="6"/>
            <a:endCxn id="9" idx="2"/>
          </p:cNvCxnSpPr>
          <p:nvPr/>
        </p:nvCxnSpPr>
        <p:spPr>
          <a:xfrm>
            <a:off x="7766893" y="3371161"/>
            <a:ext cx="106496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/>
          <p:cNvCxnSpPr>
            <a:stCxn id="2" idx="2"/>
            <a:endCxn id="8" idx="6"/>
          </p:cNvCxnSpPr>
          <p:nvPr/>
        </p:nvCxnSpPr>
        <p:spPr>
          <a:xfrm flipH="1">
            <a:off x="3286701" y="3371161"/>
            <a:ext cx="106496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rco 33"/>
          <p:cNvSpPr/>
          <p:nvPr/>
        </p:nvSpPr>
        <p:spPr>
          <a:xfrm rot="17652601">
            <a:off x="6343249" y="1076592"/>
            <a:ext cx="1869846" cy="1284634"/>
          </a:xfrm>
          <a:prstGeom prst="arc">
            <a:avLst>
              <a:gd name="adj1" fmla="val 20957027"/>
              <a:gd name="adj2" fmla="val 8292993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0890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8" grpId="0" animBg="1"/>
      <p:bldP spid="9" grpId="0" animBg="1"/>
      <p:bldP spid="10" grpId="0" animBg="1"/>
      <p:bldP spid="18" grpId="0" animBg="1"/>
      <p:bldP spid="20" grpId="0" animBg="1"/>
      <p:bldP spid="21" grpId="0" animBg="1"/>
      <p:bldP spid="3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Diagramma 25"/>
          <p:cNvGraphicFramePr/>
          <p:nvPr>
            <p:extLst>
              <p:ext uri="{D42A27DB-BD31-4B8C-83A1-F6EECF244321}">
                <p14:modId xmlns:p14="http://schemas.microsoft.com/office/powerpoint/2010/main" val="975858826"/>
              </p:ext>
            </p:extLst>
          </p:nvPr>
        </p:nvGraphicFramePr>
        <p:xfrm>
          <a:off x="338203" y="1217984"/>
          <a:ext cx="11611627" cy="6138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ttangolo 1"/>
          <p:cNvSpPr/>
          <p:nvPr/>
        </p:nvSpPr>
        <p:spPr>
          <a:xfrm>
            <a:off x="4620389" y="158986"/>
            <a:ext cx="28622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Patologia</a:t>
            </a:r>
            <a:endParaRPr lang="it-IT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4759890" y="1267994"/>
            <a:ext cx="2627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smtClean="0">
                <a:solidFill>
                  <a:srgbClr val="7030A0"/>
                </a:solidFill>
              </a:rPr>
              <a:t>DIPLEGIA SPASTICA</a:t>
            </a:r>
            <a:endParaRPr lang="it-IT" sz="2400" b="1" dirty="0">
              <a:solidFill>
                <a:srgbClr val="7030A0"/>
              </a:solidFill>
            </a:endParaRPr>
          </a:p>
        </p:txBody>
      </p:sp>
      <p:sp>
        <p:nvSpPr>
          <p:cNvPr id="10" name="CasellaDiTesto 9"/>
          <p:cNvSpPr txBox="1"/>
          <p:nvPr/>
        </p:nvSpPr>
        <p:spPr>
          <a:xfrm rot="10800000" flipV="1">
            <a:off x="930586" y="5389590"/>
            <a:ext cx="206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smtClean="0"/>
              <a:t> </a:t>
            </a:r>
            <a:r>
              <a:rPr lang="it-IT" sz="2400" dirty="0" smtClean="0"/>
              <a:t>Deambulatore</a:t>
            </a:r>
            <a:endParaRPr lang="it-IT" sz="2400" dirty="0"/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9E110-A39B-4A56-88ED-C0829EF79726}" type="slidenum">
              <a:rPr lang="it-IT" smtClean="0"/>
              <a:pPr/>
              <a:t>3</a:t>
            </a:fld>
            <a:endParaRPr lang="it-IT" dirty="0"/>
          </a:p>
        </p:txBody>
      </p:sp>
      <p:cxnSp>
        <p:nvCxnSpPr>
          <p:cNvPr id="16" name="Connettore 2 15"/>
          <p:cNvCxnSpPr/>
          <p:nvPr/>
        </p:nvCxnSpPr>
        <p:spPr>
          <a:xfrm>
            <a:off x="6051518" y="1729658"/>
            <a:ext cx="0" cy="43200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/>
          <p:cNvSpPr txBox="1"/>
          <p:nvPr/>
        </p:nvSpPr>
        <p:spPr>
          <a:xfrm>
            <a:off x="4083485" y="2203554"/>
            <a:ext cx="4045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smtClean="0">
                <a:solidFill>
                  <a:srgbClr val="7030A0"/>
                </a:solidFill>
              </a:rPr>
              <a:t>Aggravamento progressivo nel tempo della sintomatologia</a:t>
            </a:r>
            <a:endParaRPr lang="it-IT" sz="2400" dirty="0">
              <a:solidFill>
                <a:srgbClr val="7030A0"/>
              </a:solidFill>
            </a:endParaRPr>
          </a:p>
        </p:txBody>
      </p:sp>
      <p:sp>
        <p:nvSpPr>
          <p:cNvPr id="20" name="CasellaDiTesto 19"/>
          <p:cNvSpPr txBox="1"/>
          <p:nvPr/>
        </p:nvSpPr>
        <p:spPr>
          <a:xfrm rot="10800000" flipV="1">
            <a:off x="9148773" y="5389590"/>
            <a:ext cx="2659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/>
              <a:t> Carrozzina elettrica</a:t>
            </a:r>
            <a:endParaRPr lang="it-IT" sz="2400" dirty="0"/>
          </a:p>
        </p:txBody>
      </p:sp>
      <p:sp>
        <p:nvSpPr>
          <p:cNvPr id="21" name="CasellaDiTesto 20"/>
          <p:cNvSpPr txBox="1"/>
          <p:nvPr/>
        </p:nvSpPr>
        <p:spPr>
          <a:xfrm rot="10800000" flipV="1">
            <a:off x="5468342" y="5389590"/>
            <a:ext cx="1644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smtClean="0"/>
              <a:t> </a:t>
            </a:r>
            <a:r>
              <a:rPr lang="it-IT" sz="2400" dirty="0" err="1" smtClean="0"/>
              <a:t>Lokomat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325473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  <p:bldP spid="2" grpId="0"/>
      <p:bldP spid="5" grpId="0"/>
      <p:bldP spid="10" grpId="0"/>
      <p:bldP spid="19" grpId="0"/>
      <p:bldP spid="20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ag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91" y="1550263"/>
            <a:ext cx="5147984" cy="29466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Rettangolo 1"/>
          <p:cNvSpPr/>
          <p:nvPr/>
        </p:nvSpPr>
        <p:spPr>
          <a:xfrm>
            <a:off x="289195" y="491471"/>
            <a:ext cx="49399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Bisogni/obiettivi</a:t>
            </a:r>
            <a:endParaRPr lang="it-IT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FFC00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2" name="Segnaposto numero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9E110-A39B-4A56-88ED-C0829EF79726}" type="slidenum">
              <a:rPr lang="it-IT" smtClean="0"/>
              <a:pPr/>
              <a:t>4</a:t>
            </a:fld>
            <a:endParaRPr lang="it-IT"/>
          </a:p>
        </p:txBody>
      </p:sp>
      <p:graphicFrame>
        <p:nvGraphicFramePr>
          <p:cNvPr id="6" name="Diagramma 5"/>
          <p:cNvGraphicFramePr/>
          <p:nvPr>
            <p:extLst>
              <p:ext uri="{D42A27DB-BD31-4B8C-83A1-F6EECF244321}">
                <p14:modId xmlns:p14="http://schemas.microsoft.com/office/powerpoint/2010/main" val="2380014609"/>
              </p:ext>
            </p:extLst>
          </p:nvPr>
        </p:nvGraphicFramePr>
        <p:xfrm>
          <a:off x="3047260" y="93768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2291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6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75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9E110-A39B-4A56-88ED-C0829EF79726}" type="slidenum">
              <a:rPr lang="it-IT" smtClean="0"/>
              <a:pPr/>
              <a:t>5</a:t>
            </a:fld>
            <a:endParaRPr lang="it-IT"/>
          </a:p>
        </p:txBody>
      </p:sp>
      <p:sp>
        <p:nvSpPr>
          <p:cNvPr id="3" name="CasellaDiTesto 2"/>
          <p:cNvSpPr txBox="1"/>
          <p:nvPr/>
        </p:nvSpPr>
        <p:spPr>
          <a:xfrm>
            <a:off x="2673928" y="249381"/>
            <a:ext cx="6844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Prime idee</a:t>
            </a:r>
          </a:p>
        </p:txBody>
      </p:sp>
      <p:pic>
        <p:nvPicPr>
          <p:cNvPr id="7" name="Immagine 6" descr="disegn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20968263">
            <a:off x="598141" y="1159594"/>
            <a:ext cx="3941508" cy="31394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magine 7" descr="disegn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295727">
            <a:off x="7994122" y="809054"/>
            <a:ext cx="3628653" cy="37852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magine 8" descr="disegn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84876" y="2493818"/>
            <a:ext cx="3972143" cy="39485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disegn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260913">
            <a:off x="5651387" y="2169469"/>
            <a:ext cx="6397103" cy="32416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Rettangolo 1"/>
          <p:cNvSpPr/>
          <p:nvPr/>
        </p:nvSpPr>
        <p:spPr>
          <a:xfrm>
            <a:off x="8414017" y="379478"/>
            <a:ext cx="2665859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Progetto</a:t>
            </a:r>
            <a:endParaRPr lang="it-IT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0070C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9E110-A39B-4A56-88ED-C0829EF79726}" type="slidenum">
              <a:rPr lang="it-IT" smtClean="0"/>
              <a:pPr/>
              <a:t>6</a:t>
            </a:fld>
            <a:endParaRPr lang="it-IT"/>
          </a:p>
        </p:txBody>
      </p:sp>
      <p:graphicFrame>
        <p:nvGraphicFramePr>
          <p:cNvPr id="8" name="Diagramma 7"/>
          <p:cNvGraphicFramePr/>
          <p:nvPr>
            <p:extLst>
              <p:ext uri="{D42A27DB-BD31-4B8C-83A1-F6EECF244321}">
                <p14:modId xmlns:p14="http://schemas.microsoft.com/office/powerpoint/2010/main" val="124051149"/>
              </p:ext>
            </p:extLst>
          </p:nvPr>
        </p:nvGraphicFramePr>
        <p:xfrm>
          <a:off x="-1552987" y="136525"/>
          <a:ext cx="10262687" cy="6721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433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8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>
          <a:xfrm>
            <a:off x="4965343" y="96871"/>
            <a:ext cx="28035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Materiali</a:t>
            </a:r>
            <a:endParaRPr lang="it-IT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00B05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2" name="Segnaposto numero diapositiva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9E110-A39B-4A56-88ED-C0829EF79726}" type="slidenum">
              <a:rPr lang="it-IT" smtClean="0"/>
              <a:pPr/>
              <a:t>7</a:t>
            </a:fld>
            <a:endParaRPr lang="it-IT"/>
          </a:p>
        </p:txBody>
      </p:sp>
      <p:graphicFrame>
        <p:nvGraphicFramePr>
          <p:cNvPr id="3" name="Diagramma 2"/>
          <p:cNvGraphicFramePr/>
          <p:nvPr>
            <p:extLst>
              <p:ext uri="{D42A27DB-BD31-4B8C-83A1-F6EECF244321}">
                <p14:modId xmlns:p14="http://schemas.microsoft.com/office/powerpoint/2010/main" val="989874758"/>
              </p:ext>
            </p:extLst>
          </p:nvPr>
        </p:nvGraphicFramePr>
        <p:xfrm>
          <a:off x="-1696040" y="384175"/>
          <a:ext cx="882786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8" name="Gruppo 17"/>
          <p:cNvGrpSpPr/>
          <p:nvPr/>
        </p:nvGrpSpPr>
        <p:grpSpPr>
          <a:xfrm>
            <a:off x="3983644" y="3813175"/>
            <a:ext cx="1356293" cy="1558957"/>
            <a:chOff x="5639157" y="34120"/>
            <a:chExt cx="1356293" cy="1558957"/>
          </a:xfrm>
          <a:solidFill>
            <a:srgbClr val="00B050"/>
          </a:solidFill>
        </p:grpSpPr>
        <p:sp>
          <p:nvSpPr>
            <p:cNvPr id="19" name="Esagono 18"/>
            <p:cNvSpPr/>
            <p:nvPr/>
          </p:nvSpPr>
          <p:spPr>
            <a:xfrm rot="5400000">
              <a:off x="5537825" y="135452"/>
              <a:ext cx="1558957" cy="1356293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Esagono 4"/>
            <p:cNvSpPr/>
            <p:nvPr/>
          </p:nvSpPr>
          <p:spPr>
            <a:xfrm>
              <a:off x="5795634" y="277057"/>
              <a:ext cx="1104979" cy="1100088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kern="1200" dirty="0" smtClean="0"/>
                <a:t>Lastre di alluminio</a:t>
              </a:r>
              <a:endParaRPr lang="it-IT" kern="1200" dirty="0"/>
            </a:p>
          </p:txBody>
        </p:sp>
      </p:grpSp>
      <p:graphicFrame>
        <p:nvGraphicFramePr>
          <p:cNvPr id="13" name="Diagramma 12"/>
          <p:cNvGraphicFramePr/>
          <p:nvPr>
            <p:extLst>
              <p:ext uri="{D42A27DB-BD31-4B8C-83A1-F6EECF244321}">
                <p14:modId xmlns:p14="http://schemas.microsoft.com/office/powerpoint/2010/main" val="2262488242"/>
              </p:ext>
            </p:extLst>
          </p:nvPr>
        </p:nvGraphicFramePr>
        <p:xfrm>
          <a:off x="8482105" y="49246"/>
          <a:ext cx="3213100" cy="6486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01997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Graphic spid="3" grpId="0">
        <p:bldAsOne/>
      </p:bldGraphic>
      <p:bldGraphic spid="13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141" y="3280177"/>
            <a:ext cx="4662538" cy="3108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Segnaposto numero diapositiva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9E110-A39B-4A56-88ED-C0829EF79726}" type="slidenum">
              <a:rPr lang="it-IT" smtClean="0"/>
              <a:pPr/>
              <a:t>8</a:t>
            </a:fld>
            <a:endParaRPr lang="it-IT" dirty="0"/>
          </a:p>
        </p:txBody>
      </p:sp>
      <p:sp>
        <p:nvSpPr>
          <p:cNvPr id="14" name="Rettangolo 13"/>
          <p:cNvSpPr/>
          <p:nvPr/>
        </p:nvSpPr>
        <p:spPr>
          <a:xfrm>
            <a:off x="118209" y="109398"/>
            <a:ext cx="701140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Processo di ideazione e </a:t>
            </a:r>
          </a:p>
          <a:p>
            <a:pPr algn="ctr"/>
            <a:r>
              <a:rPr lang="it-IT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</a:t>
            </a:r>
            <a:r>
              <a:rPr lang="it-IT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ealizzazione</a:t>
            </a:r>
            <a:endParaRPr lang="it-IT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00B05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24666">
            <a:off x="6154696" y="965125"/>
            <a:ext cx="3482236" cy="3482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asellaDiTesto 3"/>
          <p:cNvSpPr txBox="1"/>
          <p:nvPr/>
        </p:nvSpPr>
        <p:spPr>
          <a:xfrm>
            <a:off x="297829" y="3280177"/>
            <a:ext cx="67267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smtClean="0"/>
              <a:t>FASI:</a:t>
            </a:r>
          </a:p>
          <a:p>
            <a:pPr marL="342900" indent="-342900">
              <a:buFontTx/>
              <a:buChar char="-"/>
            </a:pPr>
            <a:r>
              <a:rPr lang="it-IT" sz="2000" dirty="0" smtClean="0"/>
              <a:t>Conoscenza di Andrea e dei suoi genitori</a:t>
            </a:r>
          </a:p>
          <a:p>
            <a:pPr marL="342900" indent="-342900">
              <a:buFontTx/>
              <a:buChar char="-"/>
            </a:pPr>
            <a:r>
              <a:rPr lang="it-IT" sz="2000" dirty="0" smtClean="0"/>
              <a:t>Osservazione dei bisogni e formulazione congiunta </a:t>
            </a:r>
          </a:p>
          <a:p>
            <a:r>
              <a:rPr lang="it-IT" sz="2000" dirty="0"/>
              <a:t> </a:t>
            </a:r>
            <a:r>
              <a:rPr lang="it-IT" sz="2000" dirty="0" smtClean="0"/>
              <a:t>     degli obiettivi di lavoro</a:t>
            </a:r>
          </a:p>
          <a:p>
            <a:pPr marL="285750" indent="-285750">
              <a:buFontTx/>
              <a:buChar char="-"/>
            </a:pPr>
            <a:r>
              <a:rPr lang="it-IT" sz="2000" dirty="0" smtClean="0"/>
              <a:t>Ideazione del progetto (strumento di supporto)</a:t>
            </a:r>
          </a:p>
          <a:p>
            <a:pPr marL="285750" indent="-285750">
              <a:buFontTx/>
              <a:buChar char="-"/>
            </a:pPr>
            <a:r>
              <a:rPr lang="it-IT" sz="2000" dirty="0" smtClean="0"/>
              <a:t>Individuazione dei materiali, degli strumenti, delle fonti di approvvigionamento e delle risorse tecniche/professionali da attivare</a:t>
            </a:r>
          </a:p>
          <a:p>
            <a:pPr marL="285750" indent="-285750">
              <a:buFontTx/>
              <a:buChar char="-"/>
            </a:pPr>
            <a:r>
              <a:rPr lang="it-IT" sz="2000" dirty="0" smtClean="0"/>
              <a:t>Definizione dei tempi di lavoro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87651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9E110-A39B-4A56-88ED-C0829EF79726}" type="slidenum">
              <a:rPr lang="it-IT" smtClean="0"/>
              <a:pPr/>
              <a:t>9</a:t>
            </a:fld>
            <a:endParaRPr lang="it-IT"/>
          </a:p>
        </p:txBody>
      </p:sp>
      <p:sp>
        <p:nvSpPr>
          <p:cNvPr id="3" name="CasellaDiTesto 2"/>
          <p:cNvSpPr txBox="1"/>
          <p:nvPr/>
        </p:nvSpPr>
        <p:spPr>
          <a:xfrm>
            <a:off x="288099" y="5035260"/>
            <a:ext cx="71899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it-IT" sz="2000" dirty="0" smtClean="0"/>
              <a:t>Elaborazione della bozza</a:t>
            </a:r>
          </a:p>
          <a:p>
            <a:pPr marL="342900" indent="-342900">
              <a:buFontTx/>
              <a:buChar char="-"/>
            </a:pPr>
            <a:r>
              <a:rPr lang="it-IT" sz="2000" dirty="0" smtClean="0"/>
              <a:t>Presentazione della stessa alla famiglia</a:t>
            </a:r>
            <a:r>
              <a:rPr lang="it-IT" sz="2000" dirty="0"/>
              <a:t> </a:t>
            </a:r>
            <a:r>
              <a:rPr lang="it-IT" sz="2000" dirty="0" smtClean="0"/>
              <a:t>per la validazione</a:t>
            </a:r>
          </a:p>
          <a:p>
            <a:pPr marL="342900" indent="-342900">
              <a:buFontTx/>
              <a:buChar char="-"/>
            </a:pPr>
            <a:r>
              <a:rPr lang="it-IT" sz="2000" dirty="0" smtClean="0"/>
              <a:t>Misurazione delle componenti della carrozzina interessate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00203" y="-560523"/>
            <a:ext cx="2736929" cy="48656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magine 7" descr="disegn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15038" y="1145599"/>
            <a:ext cx="5771482" cy="39632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0534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1004</TotalTime>
  <Words>275</Words>
  <Application>Microsoft Office PowerPoint</Application>
  <PresentationFormat>Widescreen</PresentationFormat>
  <Paragraphs>94</Paragraphs>
  <Slides>14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Francesca Tivano</dc:creator>
  <cp:lastModifiedBy>Francesca Tivano</cp:lastModifiedBy>
  <cp:revision>99</cp:revision>
  <dcterms:created xsi:type="dcterms:W3CDTF">2014-06-16T18:22:11Z</dcterms:created>
  <dcterms:modified xsi:type="dcterms:W3CDTF">2016-06-08T07:22:15Z</dcterms:modified>
</cp:coreProperties>
</file>